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3" r:id="rId4"/>
    <p:sldId id="265" r:id="rId5"/>
    <p:sldId id="267" r:id="rId6"/>
    <p:sldId id="266" r:id="rId7"/>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_rels/data3.xml.rels><?xml version="1.0" encoding="UTF-8" standalone="yes"?>
<Relationships xmlns="http://schemas.openxmlformats.org/package/2006/relationships"><Relationship Id="rId1" Type="http://schemas.openxmlformats.org/officeDocument/2006/relationships/image" Target="../media/image10.png"/></Relationships>
</file>

<file path=ppt/diagrams/_rels/drawing3.xml.rels><?xml version="1.0" encoding="UTF-8" standalone="yes"?>
<Relationships xmlns="http://schemas.openxmlformats.org/package/2006/relationships"><Relationship Id="rId1"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0E0928-FDC5-46B9-9EC1-0EB9BC6649C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S"/>
        </a:p>
      </dgm:t>
    </dgm:pt>
    <dgm:pt modelId="{45DBC500-3FFD-49CC-B001-E40A80460094}">
      <dgm:prSet phldrT="[Texto]"/>
      <dgm:spPr/>
      <dgm:t>
        <a:bodyPr/>
        <a:lstStyle/>
        <a:p>
          <a:r>
            <a:rPr lang="es-ES" b="1" dirty="0" smtClean="0"/>
            <a:t>ESTRATEGIA</a:t>
          </a:r>
          <a:endParaRPr lang="es-ES" b="1" dirty="0"/>
        </a:p>
      </dgm:t>
    </dgm:pt>
    <dgm:pt modelId="{C4847C14-99B9-4956-8472-CAA9D586E2CF}" type="parTrans" cxnId="{0937F766-D4A6-4DF4-8794-4EA97578CCED}">
      <dgm:prSet/>
      <dgm:spPr/>
      <dgm:t>
        <a:bodyPr/>
        <a:lstStyle/>
        <a:p>
          <a:endParaRPr lang="es-ES"/>
        </a:p>
      </dgm:t>
    </dgm:pt>
    <dgm:pt modelId="{D5EA72BB-EABD-40AD-9F14-2E212CFE216E}" type="sibTrans" cxnId="{0937F766-D4A6-4DF4-8794-4EA97578CCED}">
      <dgm:prSet/>
      <dgm:spPr/>
      <dgm:t>
        <a:bodyPr/>
        <a:lstStyle/>
        <a:p>
          <a:endParaRPr lang="es-ES"/>
        </a:p>
      </dgm:t>
    </dgm:pt>
    <dgm:pt modelId="{0E4C2D73-7CF3-4835-A8BE-0DF6B0179DE2}">
      <dgm:prSet phldrT="[Texto]"/>
      <dgm:spPr/>
      <dgm:t>
        <a:bodyPr/>
        <a:lstStyle/>
        <a:p>
          <a:r>
            <a:rPr lang="es-ES" dirty="0" smtClean="0"/>
            <a:t>RED ESCOLAR REGIONAL </a:t>
          </a:r>
          <a:r>
            <a:rPr lang="es-ES" dirty="0" err="1" smtClean="0"/>
            <a:t>Yatichaña</a:t>
          </a:r>
          <a:endParaRPr lang="es-ES" dirty="0"/>
        </a:p>
      </dgm:t>
    </dgm:pt>
    <dgm:pt modelId="{3FE2D1D7-B1A0-4A6B-B295-7485CE0B0B18}" type="parTrans" cxnId="{CEDFF30F-7985-4378-ADE3-C303B219A62B}">
      <dgm:prSet/>
      <dgm:spPr/>
      <dgm:t>
        <a:bodyPr/>
        <a:lstStyle/>
        <a:p>
          <a:endParaRPr lang="es-ES"/>
        </a:p>
      </dgm:t>
    </dgm:pt>
    <dgm:pt modelId="{DCCB7FB7-0808-4D51-9B3B-2020D20FCDA9}" type="sibTrans" cxnId="{CEDFF30F-7985-4378-ADE3-C303B219A62B}">
      <dgm:prSet/>
      <dgm:spPr/>
      <dgm:t>
        <a:bodyPr/>
        <a:lstStyle/>
        <a:p>
          <a:endParaRPr lang="es-ES"/>
        </a:p>
      </dgm:t>
    </dgm:pt>
    <dgm:pt modelId="{E297CE35-5DB5-4DEC-A0A2-29A4839D088A}">
      <dgm:prSet phldrT="[Texto]"/>
      <dgm:spPr/>
      <dgm:t>
        <a:bodyPr/>
        <a:lstStyle/>
        <a:p>
          <a:r>
            <a:rPr lang="es-ES" dirty="0" smtClean="0"/>
            <a:t>Modelo de Vinculación</a:t>
          </a:r>
          <a:endParaRPr lang="es-ES" dirty="0"/>
        </a:p>
      </dgm:t>
    </dgm:pt>
    <dgm:pt modelId="{E1612B4E-5374-46F6-93C9-1CF806F32A93}" type="parTrans" cxnId="{67C51498-0C94-4811-A235-B644D8E935DC}">
      <dgm:prSet/>
      <dgm:spPr/>
      <dgm:t>
        <a:bodyPr/>
        <a:lstStyle/>
        <a:p>
          <a:endParaRPr lang="es-ES"/>
        </a:p>
      </dgm:t>
    </dgm:pt>
    <dgm:pt modelId="{1CFF505A-E9AF-4266-B74B-57B10DB40B8B}" type="sibTrans" cxnId="{67C51498-0C94-4811-A235-B644D8E935DC}">
      <dgm:prSet/>
      <dgm:spPr/>
      <dgm:t>
        <a:bodyPr/>
        <a:lstStyle/>
        <a:p>
          <a:endParaRPr lang="es-ES"/>
        </a:p>
      </dgm:t>
    </dgm:pt>
    <dgm:pt modelId="{63DC0AF9-2B19-4066-8F26-B5DB02AFAE82}">
      <dgm:prSet phldrT="[Texto]"/>
      <dgm:spPr/>
      <dgm:t>
        <a:bodyPr/>
        <a:lstStyle/>
        <a:p>
          <a:r>
            <a:rPr lang="es-ES" b="1" dirty="0" smtClean="0"/>
            <a:t>LOGROS</a:t>
          </a:r>
          <a:endParaRPr lang="es-ES" b="1" dirty="0"/>
        </a:p>
      </dgm:t>
    </dgm:pt>
    <dgm:pt modelId="{6ADBAF40-F727-4DAD-A892-5CCB675F656C}" type="parTrans" cxnId="{64DBCB81-FE4E-4650-8D43-8478A787F5AA}">
      <dgm:prSet/>
      <dgm:spPr/>
      <dgm:t>
        <a:bodyPr/>
        <a:lstStyle/>
        <a:p>
          <a:endParaRPr lang="es-ES"/>
        </a:p>
      </dgm:t>
    </dgm:pt>
    <dgm:pt modelId="{1EA405D2-6FDE-4631-A99E-4CD59845EBCF}" type="sibTrans" cxnId="{64DBCB81-FE4E-4650-8D43-8478A787F5AA}">
      <dgm:prSet/>
      <dgm:spPr/>
      <dgm:t>
        <a:bodyPr/>
        <a:lstStyle/>
        <a:p>
          <a:endParaRPr lang="es-ES"/>
        </a:p>
      </dgm:t>
    </dgm:pt>
    <dgm:pt modelId="{4DE254C0-0EA6-45CB-9ECA-7EF22F6CED16}">
      <dgm:prSet phldrT="[Texto]"/>
      <dgm:spPr/>
      <dgm:t>
        <a:bodyPr/>
        <a:lstStyle/>
        <a:p>
          <a:r>
            <a:rPr lang="es-ES" dirty="0" smtClean="0"/>
            <a:t>Diagnósticos</a:t>
          </a:r>
          <a:endParaRPr lang="es-ES" dirty="0"/>
        </a:p>
      </dgm:t>
    </dgm:pt>
    <dgm:pt modelId="{848059A9-A9A6-4CA0-8835-F6BD373D8328}" type="parTrans" cxnId="{C58A0817-4401-4691-AFC8-1B579934E203}">
      <dgm:prSet/>
      <dgm:spPr/>
      <dgm:t>
        <a:bodyPr/>
        <a:lstStyle/>
        <a:p>
          <a:endParaRPr lang="es-ES"/>
        </a:p>
      </dgm:t>
    </dgm:pt>
    <dgm:pt modelId="{A2FF2F8B-200A-47C3-B3A6-660FB716A7B7}" type="sibTrans" cxnId="{C58A0817-4401-4691-AFC8-1B579934E203}">
      <dgm:prSet/>
      <dgm:spPr/>
      <dgm:t>
        <a:bodyPr/>
        <a:lstStyle/>
        <a:p>
          <a:endParaRPr lang="es-ES"/>
        </a:p>
      </dgm:t>
    </dgm:pt>
    <dgm:pt modelId="{ADC119AE-1312-4B89-A767-C5E593FC1A83}">
      <dgm:prSet phldrT="[Texto]"/>
      <dgm:spPr/>
      <dgm:t>
        <a:bodyPr/>
        <a:lstStyle/>
        <a:p>
          <a:r>
            <a:rPr lang="es-ES" b="1" dirty="0" smtClean="0"/>
            <a:t>DIFICULTADES</a:t>
          </a:r>
          <a:endParaRPr lang="es-ES" b="1" dirty="0"/>
        </a:p>
      </dgm:t>
    </dgm:pt>
    <dgm:pt modelId="{ED07DB74-0D93-49AD-934C-DFC7F1A56235}" type="parTrans" cxnId="{F01444EF-D425-4A4E-B449-EC4ADC82B458}">
      <dgm:prSet/>
      <dgm:spPr/>
      <dgm:t>
        <a:bodyPr/>
        <a:lstStyle/>
        <a:p>
          <a:endParaRPr lang="es-ES"/>
        </a:p>
      </dgm:t>
    </dgm:pt>
    <dgm:pt modelId="{E5610F9E-205A-4A15-9D68-9774BCEE4302}" type="sibTrans" cxnId="{F01444EF-D425-4A4E-B449-EC4ADC82B458}">
      <dgm:prSet/>
      <dgm:spPr/>
      <dgm:t>
        <a:bodyPr/>
        <a:lstStyle/>
        <a:p>
          <a:endParaRPr lang="es-ES"/>
        </a:p>
      </dgm:t>
    </dgm:pt>
    <dgm:pt modelId="{AE2EAA7D-527E-4EDC-8B73-9FE5AC036E58}">
      <dgm:prSet phldrT="[Texto]"/>
      <dgm:spPr/>
      <dgm:t>
        <a:bodyPr/>
        <a:lstStyle/>
        <a:p>
          <a:r>
            <a:rPr lang="es-ES" dirty="0" smtClean="0"/>
            <a:t>La escasa vinculación articulada con el medio educativo</a:t>
          </a:r>
          <a:endParaRPr lang="es-ES" dirty="0"/>
        </a:p>
      </dgm:t>
    </dgm:pt>
    <dgm:pt modelId="{8C5468F9-70BC-443B-9D08-1C640C8C3707}" type="parTrans" cxnId="{536EAAA8-F680-4E75-9249-ADAE3A370A16}">
      <dgm:prSet/>
      <dgm:spPr/>
      <dgm:t>
        <a:bodyPr/>
        <a:lstStyle/>
        <a:p>
          <a:endParaRPr lang="es-ES"/>
        </a:p>
      </dgm:t>
    </dgm:pt>
    <dgm:pt modelId="{6CD93A1C-94EA-4B23-8884-905985B984E4}" type="sibTrans" cxnId="{536EAAA8-F680-4E75-9249-ADAE3A370A16}">
      <dgm:prSet/>
      <dgm:spPr/>
      <dgm:t>
        <a:bodyPr/>
        <a:lstStyle/>
        <a:p>
          <a:endParaRPr lang="es-ES"/>
        </a:p>
      </dgm:t>
    </dgm:pt>
    <dgm:pt modelId="{F3ADBDE7-C298-4BE2-86F5-428EF4DB18B3}">
      <dgm:prSet phldrT="[Texto]"/>
      <dgm:spPr/>
      <dgm:t>
        <a:bodyPr/>
        <a:lstStyle/>
        <a:p>
          <a:r>
            <a:rPr lang="es-ES" dirty="0" smtClean="0"/>
            <a:t>Los tiempos de las </a:t>
          </a:r>
          <a:r>
            <a:rPr lang="es-ES" dirty="0" smtClean="0"/>
            <a:t>escuelas (resistencia).</a:t>
          </a:r>
          <a:endParaRPr lang="es-ES" dirty="0"/>
        </a:p>
      </dgm:t>
    </dgm:pt>
    <dgm:pt modelId="{A993A280-C17C-475D-AFFF-DDA0867BA229}" type="parTrans" cxnId="{785A019B-7992-4A4C-B014-058AF6570DFD}">
      <dgm:prSet/>
      <dgm:spPr/>
      <dgm:t>
        <a:bodyPr/>
        <a:lstStyle/>
        <a:p>
          <a:endParaRPr lang="es-ES"/>
        </a:p>
      </dgm:t>
    </dgm:pt>
    <dgm:pt modelId="{36AC0C4D-477F-4EAB-A003-89CBAE5C81A1}" type="sibTrans" cxnId="{785A019B-7992-4A4C-B014-058AF6570DFD}">
      <dgm:prSet/>
      <dgm:spPr/>
      <dgm:t>
        <a:bodyPr/>
        <a:lstStyle/>
        <a:p>
          <a:endParaRPr lang="es-ES"/>
        </a:p>
      </dgm:t>
    </dgm:pt>
    <dgm:pt modelId="{B92A48B9-534F-4927-B4FD-86B2C2845B4C}">
      <dgm:prSet phldrT="[Texto]"/>
      <dgm:spPr/>
      <dgm:t>
        <a:bodyPr/>
        <a:lstStyle/>
        <a:p>
          <a:r>
            <a:rPr lang="es-ES" dirty="0" smtClean="0"/>
            <a:t>Programas detección</a:t>
          </a:r>
          <a:endParaRPr lang="es-ES" dirty="0"/>
        </a:p>
      </dgm:t>
    </dgm:pt>
    <dgm:pt modelId="{7E87C750-8D82-4F9F-BDA3-6588A4938753}" type="parTrans" cxnId="{55B32BF6-1FAF-461C-BFE8-46F4F3C1EC60}">
      <dgm:prSet/>
      <dgm:spPr/>
      <dgm:t>
        <a:bodyPr/>
        <a:lstStyle/>
        <a:p>
          <a:endParaRPr lang="es-ES"/>
        </a:p>
      </dgm:t>
    </dgm:pt>
    <dgm:pt modelId="{8AA56B74-7539-4593-9E33-350866446BD1}" type="sibTrans" cxnId="{55B32BF6-1FAF-461C-BFE8-46F4F3C1EC60}">
      <dgm:prSet/>
      <dgm:spPr/>
      <dgm:t>
        <a:bodyPr/>
        <a:lstStyle/>
        <a:p>
          <a:endParaRPr lang="es-ES"/>
        </a:p>
      </dgm:t>
    </dgm:pt>
    <dgm:pt modelId="{EB27CB72-0DF9-4EEE-B467-5E71819A6C62}">
      <dgm:prSet phldrT="[Texto]"/>
      <dgm:spPr/>
      <dgm:t>
        <a:bodyPr/>
        <a:lstStyle/>
        <a:p>
          <a:r>
            <a:rPr lang="es-ES" smtClean="0"/>
            <a:t>Diagnósticos talento  y vocación </a:t>
          </a:r>
          <a:endParaRPr lang="es-ES" dirty="0"/>
        </a:p>
      </dgm:t>
    </dgm:pt>
    <dgm:pt modelId="{37C0504E-4A54-4D47-9479-13C3066809AA}" type="parTrans" cxnId="{C983E6C3-9A3B-4EBB-8335-E87FF7750F15}">
      <dgm:prSet/>
      <dgm:spPr/>
      <dgm:t>
        <a:bodyPr/>
        <a:lstStyle/>
        <a:p>
          <a:endParaRPr lang="es-ES"/>
        </a:p>
      </dgm:t>
    </dgm:pt>
    <dgm:pt modelId="{1FBF35B6-EBAC-4793-9672-466B3E8CD487}" type="sibTrans" cxnId="{C983E6C3-9A3B-4EBB-8335-E87FF7750F15}">
      <dgm:prSet/>
      <dgm:spPr/>
      <dgm:t>
        <a:bodyPr/>
        <a:lstStyle/>
        <a:p>
          <a:endParaRPr lang="es-ES"/>
        </a:p>
      </dgm:t>
    </dgm:pt>
    <dgm:pt modelId="{8181C4D2-F3CD-4D40-8792-02FE1A9B05BE}">
      <dgm:prSet phldrT="[Texto]"/>
      <dgm:spPr/>
      <dgm:t>
        <a:bodyPr/>
        <a:lstStyle/>
        <a:p>
          <a:endParaRPr lang="es-ES" dirty="0"/>
        </a:p>
      </dgm:t>
    </dgm:pt>
    <dgm:pt modelId="{58129D16-26E8-4C24-BB6C-B5F6979F58DB}" type="parTrans" cxnId="{049D6CEF-8CC0-4D7E-9C68-A04EC9EAEFC5}">
      <dgm:prSet/>
      <dgm:spPr/>
      <dgm:t>
        <a:bodyPr/>
        <a:lstStyle/>
        <a:p>
          <a:endParaRPr lang="es-ES"/>
        </a:p>
      </dgm:t>
    </dgm:pt>
    <dgm:pt modelId="{AB9DF734-EAD1-4856-83A4-91B3DD0C41AC}" type="sibTrans" cxnId="{049D6CEF-8CC0-4D7E-9C68-A04EC9EAEFC5}">
      <dgm:prSet/>
      <dgm:spPr/>
      <dgm:t>
        <a:bodyPr/>
        <a:lstStyle/>
        <a:p>
          <a:endParaRPr lang="es-ES"/>
        </a:p>
      </dgm:t>
    </dgm:pt>
    <dgm:pt modelId="{74E3C996-BDEE-443E-BCBD-F8FA81AE1215}">
      <dgm:prSet phldrT="[Texto]"/>
      <dgm:spPr/>
      <dgm:t>
        <a:bodyPr/>
        <a:lstStyle/>
        <a:p>
          <a:r>
            <a:rPr lang="es-ES" dirty="0" smtClean="0"/>
            <a:t>Déficits CCLM</a:t>
          </a:r>
          <a:endParaRPr lang="es-ES" dirty="0"/>
        </a:p>
      </dgm:t>
    </dgm:pt>
    <dgm:pt modelId="{FBD02A86-7F45-4875-A0DB-ECDD2830F209}" type="parTrans" cxnId="{3D15D9AB-AEA0-48A9-80CC-77A49B63A24A}">
      <dgm:prSet/>
      <dgm:spPr/>
      <dgm:t>
        <a:bodyPr/>
        <a:lstStyle/>
        <a:p>
          <a:endParaRPr lang="es-ES"/>
        </a:p>
      </dgm:t>
    </dgm:pt>
    <dgm:pt modelId="{8C82C03C-6A0E-4ACF-844D-F4284DFB4D5E}" type="sibTrans" cxnId="{3D15D9AB-AEA0-48A9-80CC-77A49B63A24A}">
      <dgm:prSet/>
      <dgm:spPr/>
      <dgm:t>
        <a:bodyPr/>
        <a:lstStyle/>
        <a:p>
          <a:endParaRPr lang="es-ES"/>
        </a:p>
      </dgm:t>
    </dgm:pt>
    <dgm:pt modelId="{831BD106-F126-4EEA-9BF5-B2BF4948352E}">
      <dgm:prSet phldrT="[Texto]"/>
      <dgm:spPr/>
      <dgm:t>
        <a:bodyPr/>
        <a:lstStyle/>
        <a:p>
          <a:r>
            <a:rPr lang="es-ES" dirty="0" smtClean="0"/>
            <a:t>Programas CCLM</a:t>
          </a:r>
          <a:endParaRPr lang="es-ES" dirty="0"/>
        </a:p>
      </dgm:t>
    </dgm:pt>
    <dgm:pt modelId="{F2040952-9005-4F3F-A7CD-85C8A32B7025}" type="parTrans" cxnId="{C46E9969-5F64-468A-AF4E-BE6CC02C2286}">
      <dgm:prSet/>
      <dgm:spPr/>
      <dgm:t>
        <a:bodyPr/>
        <a:lstStyle/>
        <a:p>
          <a:endParaRPr lang="es-ES"/>
        </a:p>
      </dgm:t>
    </dgm:pt>
    <dgm:pt modelId="{005C2C95-741E-4DE0-98FE-6771CFF465F0}" type="sibTrans" cxnId="{C46E9969-5F64-468A-AF4E-BE6CC02C2286}">
      <dgm:prSet/>
      <dgm:spPr/>
      <dgm:t>
        <a:bodyPr/>
        <a:lstStyle/>
        <a:p>
          <a:endParaRPr lang="es-ES"/>
        </a:p>
      </dgm:t>
    </dgm:pt>
    <dgm:pt modelId="{8BE4626B-72C9-4410-984F-39E42BFE955F}">
      <dgm:prSet phldrT="[Texto]"/>
      <dgm:spPr/>
      <dgm:t>
        <a:bodyPr/>
        <a:lstStyle/>
        <a:p>
          <a:r>
            <a:rPr lang="es-ES" dirty="0" smtClean="0"/>
            <a:t>Asignaturas introductorias</a:t>
          </a:r>
          <a:endParaRPr lang="es-ES" dirty="0"/>
        </a:p>
      </dgm:t>
    </dgm:pt>
    <dgm:pt modelId="{AC8E50BB-364F-451D-A52C-1067CA455062}" type="parTrans" cxnId="{61A86474-E3A8-45FC-99A5-C6E65E591545}">
      <dgm:prSet/>
      <dgm:spPr/>
      <dgm:t>
        <a:bodyPr/>
        <a:lstStyle/>
        <a:p>
          <a:endParaRPr lang="es-ES"/>
        </a:p>
      </dgm:t>
    </dgm:pt>
    <dgm:pt modelId="{7CA748D2-C1E7-4650-BF6D-664280CDB81C}" type="sibTrans" cxnId="{61A86474-E3A8-45FC-99A5-C6E65E591545}">
      <dgm:prSet/>
      <dgm:spPr/>
      <dgm:t>
        <a:bodyPr/>
        <a:lstStyle/>
        <a:p>
          <a:endParaRPr lang="es-ES"/>
        </a:p>
      </dgm:t>
    </dgm:pt>
    <dgm:pt modelId="{77AF27EF-54EF-4855-B658-85544B6AEDB4}">
      <dgm:prSet phldrT="[Texto]"/>
      <dgm:spPr/>
      <dgm:t>
        <a:bodyPr/>
        <a:lstStyle/>
        <a:p>
          <a:r>
            <a:rPr lang="es-ES" dirty="0" smtClean="0"/>
            <a:t>Mayor cobertura al 2º año.</a:t>
          </a:r>
          <a:endParaRPr lang="es-ES" dirty="0"/>
        </a:p>
      </dgm:t>
    </dgm:pt>
    <dgm:pt modelId="{989D190D-84B7-4C36-ABAC-9001D1AC8639}" type="parTrans" cxnId="{140047C4-4005-4241-8A4C-388E71B3EECA}">
      <dgm:prSet/>
      <dgm:spPr/>
      <dgm:t>
        <a:bodyPr/>
        <a:lstStyle/>
        <a:p>
          <a:endParaRPr lang="es-ES"/>
        </a:p>
      </dgm:t>
    </dgm:pt>
    <dgm:pt modelId="{A49BCB41-C299-4EFB-9167-E61D08EE289C}" type="sibTrans" cxnId="{140047C4-4005-4241-8A4C-388E71B3EECA}">
      <dgm:prSet/>
      <dgm:spPr/>
      <dgm:t>
        <a:bodyPr/>
        <a:lstStyle/>
        <a:p>
          <a:endParaRPr lang="es-ES"/>
        </a:p>
      </dgm:t>
    </dgm:pt>
    <dgm:pt modelId="{F81EBDF4-940E-48F4-992B-1A7263826FAE}">
      <dgm:prSet phldrT="[Texto]"/>
      <dgm:spPr/>
      <dgm:t>
        <a:bodyPr/>
        <a:lstStyle/>
        <a:p>
          <a:r>
            <a:rPr lang="es-ES" dirty="0" smtClean="0"/>
            <a:t>Funcionando el modelo en su conjunto.</a:t>
          </a:r>
          <a:endParaRPr lang="es-ES" dirty="0"/>
        </a:p>
      </dgm:t>
    </dgm:pt>
    <dgm:pt modelId="{425FD9F4-F7C6-4CCE-AF3A-42CA0E37DA49}" type="parTrans" cxnId="{1A78DBB8-500E-4B32-BFBC-4E1E9AA5D411}">
      <dgm:prSet/>
      <dgm:spPr/>
      <dgm:t>
        <a:bodyPr/>
        <a:lstStyle/>
        <a:p>
          <a:endParaRPr lang="es-ES"/>
        </a:p>
      </dgm:t>
    </dgm:pt>
    <dgm:pt modelId="{3027DAA2-A8E6-4EAA-89B0-AB16CD38C449}" type="sibTrans" cxnId="{1A78DBB8-500E-4B32-BFBC-4E1E9AA5D411}">
      <dgm:prSet/>
      <dgm:spPr/>
      <dgm:t>
        <a:bodyPr/>
        <a:lstStyle/>
        <a:p>
          <a:endParaRPr lang="es-ES"/>
        </a:p>
      </dgm:t>
    </dgm:pt>
    <dgm:pt modelId="{95BFC777-D445-4C59-BE26-74530FC9F5E9}">
      <dgm:prSet phldrT="[Texto]"/>
      <dgm:spPr/>
      <dgm:t>
        <a:bodyPr/>
        <a:lstStyle/>
        <a:p>
          <a:r>
            <a:rPr lang="es-ES" smtClean="0"/>
            <a:t>Credibilidad.</a:t>
          </a:r>
          <a:endParaRPr lang="es-ES" dirty="0"/>
        </a:p>
      </dgm:t>
    </dgm:pt>
    <dgm:pt modelId="{BBDD3889-A0F8-40B6-998E-F4DA034A89B2}" type="parTrans" cxnId="{7BA5BB5A-D233-41B8-879A-24FBA733A13A}">
      <dgm:prSet/>
      <dgm:spPr/>
      <dgm:t>
        <a:bodyPr/>
        <a:lstStyle/>
        <a:p>
          <a:endParaRPr lang="es-ES"/>
        </a:p>
      </dgm:t>
    </dgm:pt>
    <dgm:pt modelId="{6493AF23-6A3B-4920-8F6E-3F455F6B816B}" type="sibTrans" cxnId="{7BA5BB5A-D233-41B8-879A-24FBA733A13A}">
      <dgm:prSet/>
      <dgm:spPr/>
      <dgm:t>
        <a:bodyPr/>
        <a:lstStyle/>
        <a:p>
          <a:endParaRPr lang="es-ES"/>
        </a:p>
      </dgm:t>
    </dgm:pt>
    <dgm:pt modelId="{FA6C1AE3-95E5-40A1-BCC8-5DC7A1DC88F7}">
      <dgm:prSet phldrT="[Texto]"/>
      <dgm:spPr/>
      <dgm:t>
        <a:bodyPr/>
        <a:lstStyle/>
        <a:p>
          <a:r>
            <a:rPr lang="es-ES" dirty="0" smtClean="0"/>
            <a:t>Articulación efectiva con las escuelas de la red.</a:t>
          </a:r>
          <a:endParaRPr lang="es-ES" dirty="0"/>
        </a:p>
      </dgm:t>
    </dgm:pt>
    <dgm:pt modelId="{CC50188C-9BF3-4EF4-B21A-C81792157B3C}" type="parTrans" cxnId="{5B9651E1-404C-4C5E-8373-E85ED6DF1657}">
      <dgm:prSet/>
      <dgm:spPr/>
      <dgm:t>
        <a:bodyPr/>
        <a:lstStyle/>
        <a:p>
          <a:endParaRPr lang="es-ES"/>
        </a:p>
      </dgm:t>
    </dgm:pt>
    <dgm:pt modelId="{D9C6DBDE-19E4-46AB-830C-07104F892A52}" type="sibTrans" cxnId="{5B9651E1-404C-4C5E-8373-E85ED6DF1657}">
      <dgm:prSet/>
      <dgm:spPr/>
      <dgm:t>
        <a:bodyPr/>
        <a:lstStyle/>
        <a:p>
          <a:endParaRPr lang="es-ES"/>
        </a:p>
      </dgm:t>
    </dgm:pt>
    <dgm:pt modelId="{5844D201-DDA5-40BD-8340-A16406B99A16}">
      <dgm:prSet phldrT="[Texto]"/>
      <dgm:spPr/>
      <dgm:t>
        <a:bodyPr/>
        <a:lstStyle/>
        <a:p>
          <a:r>
            <a:rPr lang="es-ES" dirty="0" smtClean="0"/>
            <a:t>Atraso prolongado en la instalación</a:t>
          </a:r>
          <a:endParaRPr lang="es-ES" dirty="0"/>
        </a:p>
      </dgm:t>
    </dgm:pt>
    <dgm:pt modelId="{DD707E92-21A2-4D13-A705-4279F242A52D}" type="parTrans" cxnId="{B8F0FDAD-30F3-4B07-B1D9-43B4F66F96E4}">
      <dgm:prSet/>
      <dgm:spPr/>
      <dgm:t>
        <a:bodyPr/>
        <a:lstStyle/>
        <a:p>
          <a:endParaRPr lang="es-ES"/>
        </a:p>
      </dgm:t>
    </dgm:pt>
    <dgm:pt modelId="{C39CB95C-6400-4FCB-A274-C23168A84D5F}" type="sibTrans" cxnId="{B8F0FDAD-30F3-4B07-B1D9-43B4F66F96E4}">
      <dgm:prSet/>
      <dgm:spPr/>
      <dgm:t>
        <a:bodyPr/>
        <a:lstStyle/>
        <a:p>
          <a:endParaRPr lang="es-ES"/>
        </a:p>
      </dgm:t>
    </dgm:pt>
    <dgm:pt modelId="{C5F47198-5E17-4E95-A2C3-3647414E2E0A}">
      <dgm:prSet phldrT="[Texto]"/>
      <dgm:spPr/>
      <dgm:t>
        <a:bodyPr/>
        <a:lstStyle/>
        <a:p>
          <a:r>
            <a:rPr lang="es-ES" dirty="0" smtClean="0"/>
            <a:t>Cambios en el Aprendizaje institucional en la internalización del PMI</a:t>
          </a:r>
          <a:endParaRPr lang="es-ES" dirty="0"/>
        </a:p>
      </dgm:t>
    </dgm:pt>
    <dgm:pt modelId="{EFF02A4D-639E-4BDA-B0F2-95EFE24BA98E}" type="parTrans" cxnId="{B26D0176-25AD-40C8-915F-80014287B1AA}">
      <dgm:prSet/>
      <dgm:spPr/>
      <dgm:t>
        <a:bodyPr/>
        <a:lstStyle/>
        <a:p>
          <a:endParaRPr lang="es-ES"/>
        </a:p>
      </dgm:t>
    </dgm:pt>
    <dgm:pt modelId="{655430F6-4C66-4000-A2EC-E3F3FA6B1712}" type="sibTrans" cxnId="{B26D0176-25AD-40C8-915F-80014287B1AA}">
      <dgm:prSet/>
      <dgm:spPr/>
      <dgm:t>
        <a:bodyPr/>
        <a:lstStyle/>
        <a:p>
          <a:endParaRPr lang="es-ES"/>
        </a:p>
      </dgm:t>
    </dgm:pt>
    <dgm:pt modelId="{C0E5DBF4-9E17-457C-A021-2B50DCA902C1}">
      <dgm:prSet phldrT="[Texto]"/>
      <dgm:spPr/>
      <dgm:t>
        <a:bodyPr/>
        <a:lstStyle/>
        <a:p>
          <a:endParaRPr lang="es-ES" dirty="0"/>
        </a:p>
      </dgm:t>
    </dgm:pt>
    <dgm:pt modelId="{46E09FC1-9A95-4077-B92C-C0CA4105BB23}" type="sibTrans" cxnId="{E6ABA12C-53AE-4271-8973-5BFA711B43B7}">
      <dgm:prSet/>
      <dgm:spPr/>
      <dgm:t>
        <a:bodyPr/>
        <a:lstStyle/>
        <a:p>
          <a:endParaRPr lang="es-ES"/>
        </a:p>
      </dgm:t>
    </dgm:pt>
    <dgm:pt modelId="{203E78CE-1EDC-4042-9979-AFAE867E6BDD}" type="parTrans" cxnId="{E6ABA12C-53AE-4271-8973-5BFA711B43B7}">
      <dgm:prSet/>
      <dgm:spPr/>
      <dgm:t>
        <a:bodyPr/>
        <a:lstStyle/>
        <a:p>
          <a:endParaRPr lang="es-ES"/>
        </a:p>
      </dgm:t>
    </dgm:pt>
    <dgm:pt modelId="{F3587CBA-5F2A-4A2C-BA18-D9530673CADD}">
      <dgm:prSet phldrT="[Texto]"/>
      <dgm:spPr/>
      <dgm:t>
        <a:bodyPr/>
        <a:lstStyle/>
        <a:p>
          <a:r>
            <a:rPr lang="es-ES" dirty="0" smtClean="0"/>
            <a:t>Institucionalización del PMI</a:t>
          </a:r>
          <a:endParaRPr lang="es-ES" dirty="0"/>
        </a:p>
      </dgm:t>
    </dgm:pt>
    <dgm:pt modelId="{8ECD5BE2-B8AE-4FEF-B486-E0D77BA98257}" type="parTrans" cxnId="{C4D74CF0-9148-4FC2-8552-F704A086A0CE}">
      <dgm:prSet/>
      <dgm:spPr/>
      <dgm:t>
        <a:bodyPr/>
        <a:lstStyle/>
        <a:p>
          <a:endParaRPr lang="es-ES"/>
        </a:p>
      </dgm:t>
    </dgm:pt>
    <dgm:pt modelId="{B6ED5BDC-A9C2-4829-BE1C-0FD620BAD549}" type="sibTrans" cxnId="{C4D74CF0-9148-4FC2-8552-F704A086A0CE}">
      <dgm:prSet/>
      <dgm:spPr/>
      <dgm:t>
        <a:bodyPr/>
        <a:lstStyle/>
        <a:p>
          <a:endParaRPr lang="es-ES"/>
        </a:p>
      </dgm:t>
    </dgm:pt>
    <dgm:pt modelId="{9A1F08F1-B0C2-4AA3-8C91-F3BA8ED68DAD}">
      <dgm:prSet phldrT="[Texto]"/>
      <dgm:spPr/>
      <dgm:t>
        <a:bodyPr/>
        <a:lstStyle/>
        <a:p>
          <a:r>
            <a:rPr lang="es-ES" dirty="0" smtClean="0"/>
            <a:t>Convenios específicos</a:t>
          </a:r>
          <a:endParaRPr lang="es-ES" dirty="0"/>
        </a:p>
      </dgm:t>
    </dgm:pt>
    <dgm:pt modelId="{5743E943-EEF2-4BEE-BF7B-084891DE705E}" type="parTrans" cxnId="{1C59BEC3-FBF2-4FCE-9304-ABFD51B7D890}">
      <dgm:prSet/>
      <dgm:spPr/>
      <dgm:t>
        <a:bodyPr/>
        <a:lstStyle/>
        <a:p>
          <a:endParaRPr lang="es-ES"/>
        </a:p>
      </dgm:t>
    </dgm:pt>
    <dgm:pt modelId="{00F36741-AE22-4217-AC68-ADBEF3C76F18}" type="sibTrans" cxnId="{1C59BEC3-FBF2-4FCE-9304-ABFD51B7D890}">
      <dgm:prSet/>
      <dgm:spPr/>
      <dgm:t>
        <a:bodyPr/>
        <a:lstStyle/>
        <a:p>
          <a:endParaRPr lang="es-ES"/>
        </a:p>
      </dgm:t>
    </dgm:pt>
    <dgm:pt modelId="{511D9BA0-8DA4-4905-8BF6-5216DDBBC775}">
      <dgm:prSet phldrT="[Texto]"/>
      <dgm:spPr/>
      <dgm:t>
        <a:bodyPr/>
        <a:lstStyle/>
        <a:p>
          <a:r>
            <a:rPr lang="es-ES" dirty="0" smtClean="0"/>
            <a:t>Instrumentos de recolección de información </a:t>
          </a:r>
          <a:endParaRPr lang="es-ES" dirty="0"/>
        </a:p>
      </dgm:t>
    </dgm:pt>
    <dgm:pt modelId="{DB46E1EE-B18D-4F4D-B6E9-973CDC7CF0FF}" type="parTrans" cxnId="{4508915E-BB81-447C-BA9F-33EB0C8BF93B}">
      <dgm:prSet/>
      <dgm:spPr/>
      <dgm:t>
        <a:bodyPr/>
        <a:lstStyle/>
        <a:p>
          <a:endParaRPr lang="es-ES"/>
        </a:p>
      </dgm:t>
    </dgm:pt>
    <dgm:pt modelId="{77C23573-83CD-40AD-BAC3-531045DC2F2A}" type="sibTrans" cxnId="{4508915E-BB81-447C-BA9F-33EB0C8BF93B}">
      <dgm:prSet/>
      <dgm:spPr/>
      <dgm:t>
        <a:bodyPr/>
        <a:lstStyle/>
        <a:p>
          <a:endParaRPr lang="es-ES"/>
        </a:p>
      </dgm:t>
    </dgm:pt>
    <dgm:pt modelId="{F698769E-4839-4AD6-B78B-3F4D1DE8A72F}">
      <dgm:prSet phldrT="[Texto]"/>
      <dgm:spPr/>
      <dgm:t>
        <a:bodyPr/>
        <a:lstStyle/>
        <a:p>
          <a:r>
            <a:rPr lang="es-ES" dirty="0" smtClean="0"/>
            <a:t>Participación colegios desigual.</a:t>
          </a:r>
          <a:endParaRPr lang="es-ES" dirty="0"/>
        </a:p>
      </dgm:t>
    </dgm:pt>
    <dgm:pt modelId="{0E964544-5B4A-47D3-808E-A67CBE025B3B}" type="parTrans" cxnId="{1407C5CB-E2F2-4DF1-AD23-C151664ADEA8}">
      <dgm:prSet/>
      <dgm:spPr/>
    </dgm:pt>
    <dgm:pt modelId="{6D97ED37-7556-4DB8-9CF3-44B30ED36EA6}" type="sibTrans" cxnId="{1407C5CB-E2F2-4DF1-AD23-C151664ADEA8}">
      <dgm:prSet/>
      <dgm:spPr/>
    </dgm:pt>
    <dgm:pt modelId="{032A7D83-905E-42F2-AC0B-1C074998393C}" type="pres">
      <dgm:prSet presAssocID="{190E0928-FDC5-46B9-9EC1-0EB9BC6649C0}" presName="Name0" presStyleCnt="0">
        <dgm:presLayoutVars>
          <dgm:dir/>
          <dgm:animLvl val="lvl"/>
          <dgm:resizeHandles val="exact"/>
        </dgm:presLayoutVars>
      </dgm:prSet>
      <dgm:spPr/>
      <dgm:t>
        <a:bodyPr/>
        <a:lstStyle/>
        <a:p>
          <a:endParaRPr lang="es-ES"/>
        </a:p>
      </dgm:t>
    </dgm:pt>
    <dgm:pt modelId="{7261BB35-3436-4101-803B-1BA13A70ABD1}" type="pres">
      <dgm:prSet presAssocID="{45DBC500-3FFD-49CC-B001-E40A80460094}" presName="composite" presStyleCnt="0"/>
      <dgm:spPr/>
    </dgm:pt>
    <dgm:pt modelId="{15B58100-37D6-47AE-9A8E-9CB036AABEC9}" type="pres">
      <dgm:prSet presAssocID="{45DBC500-3FFD-49CC-B001-E40A80460094}" presName="parTx" presStyleLbl="alignNode1" presStyleIdx="0" presStyleCnt="3">
        <dgm:presLayoutVars>
          <dgm:chMax val="0"/>
          <dgm:chPref val="0"/>
          <dgm:bulletEnabled val="1"/>
        </dgm:presLayoutVars>
      </dgm:prSet>
      <dgm:spPr/>
      <dgm:t>
        <a:bodyPr/>
        <a:lstStyle/>
        <a:p>
          <a:endParaRPr lang="es-ES"/>
        </a:p>
      </dgm:t>
    </dgm:pt>
    <dgm:pt modelId="{7AD94C79-92B5-40ED-9436-C4E08E64EEDC}" type="pres">
      <dgm:prSet presAssocID="{45DBC500-3FFD-49CC-B001-E40A80460094}" presName="desTx" presStyleLbl="alignAccFollowNode1" presStyleIdx="0" presStyleCnt="3">
        <dgm:presLayoutVars>
          <dgm:bulletEnabled val="1"/>
        </dgm:presLayoutVars>
      </dgm:prSet>
      <dgm:spPr/>
      <dgm:t>
        <a:bodyPr/>
        <a:lstStyle/>
        <a:p>
          <a:endParaRPr lang="es-ES"/>
        </a:p>
      </dgm:t>
    </dgm:pt>
    <dgm:pt modelId="{505EDBA8-511C-4106-BE4F-6A2492904EB8}" type="pres">
      <dgm:prSet presAssocID="{D5EA72BB-EABD-40AD-9F14-2E212CFE216E}" presName="space" presStyleCnt="0"/>
      <dgm:spPr/>
    </dgm:pt>
    <dgm:pt modelId="{55B965EE-7D52-4D88-A277-A478327F16C5}" type="pres">
      <dgm:prSet presAssocID="{63DC0AF9-2B19-4066-8F26-B5DB02AFAE82}" presName="composite" presStyleCnt="0"/>
      <dgm:spPr/>
    </dgm:pt>
    <dgm:pt modelId="{154AFFC7-7C43-4496-95C2-1CE177AB4BDE}" type="pres">
      <dgm:prSet presAssocID="{63DC0AF9-2B19-4066-8F26-B5DB02AFAE82}" presName="parTx" presStyleLbl="alignNode1" presStyleIdx="1" presStyleCnt="3">
        <dgm:presLayoutVars>
          <dgm:chMax val="0"/>
          <dgm:chPref val="0"/>
          <dgm:bulletEnabled val="1"/>
        </dgm:presLayoutVars>
      </dgm:prSet>
      <dgm:spPr/>
      <dgm:t>
        <a:bodyPr/>
        <a:lstStyle/>
        <a:p>
          <a:endParaRPr lang="es-ES"/>
        </a:p>
      </dgm:t>
    </dgm:pt>
    <dgm:pt modelId="{0E031CD5-D22D-4A50-9214-CB81EC80691E}" type="pres">
      <dgm:prSet presAssocID="{63DC0AF9-2B19-4066-8F26-B5DB02AFAE82}" presName="desTx" presStyleLbl="alignAccFollowNode1" presStyleIdx="1" presStyleCnt="3">
        <dgm:presLayoutVars>
          <dgm:bulletEnabled val="1"/>
        </dgm:presLayoutVars>
      </dgm:prSet>
      <dgm:spPr/>
      <dgm:t>
        <a:bodyPr/>
        <a:lstStyle/>
        <a:p>
          <a:endParaRPr lang="es-ES"/>
        </a:p>
      </dgm:t>
    </dgm:pt>
    <dgm:pt modelId="{83FD6C1E-1C79-4888-851B-BFDBABC6D952}" type="pres">
      <dgm:prSet presAssocID="{1EA405D2-6FDE-4631-A99E-4CD59845EBCF}" presName="space" presStyleCnt="0"/>
      <dgm:spPr/>
    </dgm:pt>
    <dgm:pt modelId="{DC6A44FC-6F4E-495D-BB72-C033698CA096}" type="pres">
      <dgm:prSet presAssocID="{ADC119AE-1312-4B89-A767-C5E593FC1A83}" presName="composite" presStyleCnt="0"/>
      <dgm:spPr/>
    </dgm:pt>
    <dgm:pt modelId="{E94F7252-77A5-4F8C-BD11-C31C85C0EC28}" type="pres">
      <dgm:prSet presAssocID="{ADC119AE-1312-4B89-A767-C5E593FC1A83}" presName="parTx" presStyleLbl="alignNode1" presStyleIdx="2" presStyleCnt="3">
        <dgm:presLayoutVars>
          <dgm:chMax val="0"/>
          <dgm:chPref val="0"/>
          <dgm:bulletEnabled val="1"/>
        </dgm:presLayoutVars>
      </dgm:prSet>
      <dgm:spPr/>
      <dgm:t>
        <a:bodyPr/>
        <a:lstStyle/>
        <a:p>
          <a:endParaRPr lang="es-ES"/>
        </a:p>
      </dgm:t>
    </dgm:pt>
    <dgm:pt modelId="{8D81E282-C903-458D-B62F-6E843A2511C5}" type="pres">
      <dgm:prSet presAssocID="{ADC119AE-1312-4B89-A767-C5E593FC1A83}" presName="desTx" presStyleLbl="alignAccFollowNode1" presStyleIdx="2" presStyleCnt="3">
        <dgm:presLayoutVars>
          <dgm:bulletEnabled val="1"/>
        </dgm:presLayoutVars>
      </dgm:prSet>
      <dgm:spPr/>
      <dgm:t>
        <a:bodyPr/>
        <a:lstStyle/>
        <a:p>
          <a:endParaRPr lang="es-ES"/>
        </a:p>
      </dgm:t>
    </dgm:pt>
  </dgm:ptLst>
  <dgm:cxnLst>
    <dgm:cxn modelId="{63E95CBA-9B47-4D62-B59D-A290F167EA18}" type="presOf" srcId="{F81EBDF4-940E-48F4-992B-1A7263826FAE}" destId="{0E031CD5-D22D-4A50-9214-CB81EC80691E}" srcOrd="0" destOrd="2" presId="urn:microsoft.com/office/officeart/2005/8/layout/hList1"/>
    <dgm:cxn modelId="{55827016-64AF-4245-A8A9-FCA5D1412CA3}" type="presOf" srcId="{C5F47198-5E17-4E95-A2C3-3647414E2E0A}" destId="{8D81E282-C903-458D-B62F-6E843A2511C5}" srcOrd="0" destOrd="4" presId="urn:microsoft.com/office/officeart/2005/8/layout/hList1"/>
    <dgm:cxn modelId="{CEDFF30F-7985-4378-ADE3-C303B219A62B}" srcId="{45DBC500-3FFD-49CC-B001-E40A80460094}" destId="{0E4C2D73-7CF3-4835-A8BE-0DF6B0179DE2}" srcOrd="0" destOrd="0" parTransId="{3FE2D1D7-B1A0-4A6B-B295-7485CE0B0B18}" sibTransId="{DCCB7FB7-0808-4D51-9B3B-2020D20FCDA9}"/>
    <dgm:cxn modelId="{39278E3E-FFEB-4998-A98D-FE6F630730E9}" type="presOf" srcId="{45DBC500-3FFD-49CC-B001-E40A80460094}" destId="{15B58100-37D6-47AE-9A8E-9CB036AABEC9}" srcOrd="0" destOrd="0" presId="urn:microsoft.com/office/officeart/2005/8/layout/hList1"/>
    <dgm:cxn modelId="{140047C4-4005-4241-8A4C-388E71B3EECA}" srcId="{63DC0AF9-2B19-4066-8F26-B5DB02AFAE82}" destId="{77AF27EF-54EF-4855-B658-85544B6AEDB4}" srcOrd="1" destOrd="0" parTransId="{989D190D-84B7-4C36-ABAC-9001D1AC8639}" sibTransId="{A49BCB41-C299-4EFB-9167-E61D08EE289C}"/>
    <dgm:cxn modelId="{B8F0FDAD-30F3-4B07-B1D9-43B4F66F96E4}" srcId="{ADC119AE-1312-4B89-A767-C5E593FC1A83}" destId="{5844D201-DDA5-40BD-8340-A16406B99A16}" srcOrd="3" destOrd="0" parTransId="{DD707E92-21A2-4D13-A705-4279F242A52D}" sibTransId="{C39CB95C-6400-4FCB-A274-C23168A84D5F}"/>
    <dgm:cxn modelId="{5379A294-BF76-40C9-9D90-A5EA86CE218F}" type="presOf" srcId="{AE2EAA7D-527E-4EDC-8B73-9FE5AC036E58}" destId="{8D81E282-C903-458D-B62F-6E843A2511C5}" srcOrd="0" destOrd="0" presId="urn:microsoft.com/office/officeart/2005/8/layout/hList1"/>
    <dgm:cxn modelId="{34831E02-4AE6-46E3-A78C-A55E9D0D5288}" type="presOf" srcId="{8181C4D2-F3CD-4D40-8792-02FE1A9B05BE}" destId="{7AD94C79-92B5-40ED-9436-C4E08E64EEDC}" srcOrd="0" destOrd="7" presId="urn:microsoft.com/office/officeart/2005/8/layout/hList1"/>
    <dgm:cxn modelId="{51712CBA-D0DB-41B6-9F4C-D8F8F03E4118}" type="presOf" srcId="{77AF27EF-54EF-4855-B658-85544B6AEDB4}" destId="{0E031CD5-D22D-4A50-9214-CB81EC80691E}" srcOrd="0" destOrd="1" presId="urn:microsoft.com/office/officeart/2005/8/layout/hList1"/>
    <dgm:cxn modelId="{E6ABA12C-53AE-4271-8973-5BFA711B43B7}" srcId="{63DC0AF9-2B19-4066-8F26-B5DB02AFAE82}" destId="{C0E5DBF4-9E17-457C-A021-2B50DCA902C1}" srcOrd="7" destOrd="0" parTransId="{203E78CE-1EDC-4042-9979-AFAE867E6BDD}" sibTransId="{46E09FC1-9A95-4077-B92C-C0CA4105BB23}"/>
    <dgm:cxn modelId="{AFBA4106-8B2A-4433-8190-09F689B26926}" type="presOf" srcId="{FA6C1AE3-95E5-40A1-BCC8-5DC7A1DC88F7}" destId="{0E031CD5-D22D-4A50-9214-CB81EC80691E}" srcOrd="0" destOrd="3" presId="urn:microsoft.com/office/officeart/2005/8/layout/hList1"/>
    <dgm:cxn modelId="{B26D0176-25AD-40C8-915F-80014287B1AA}" srcId="{ADC119AE-1312-4B89-A767-C5E593FC1A83}" destId="{C5F47198-5E17-4E95-A2C3-3647414E2E0A}" srcOrd="4" destOrd="0" parTransId="{EFF02A4D-639E-4BDA-B0F2-95EFE24BA98E}" sibTransId="{655430F6-4C66-4000-A2EC-E3F3FA6B1712}"/>
    <dgm:cxn modelId="{29D66E53-DEA9-414B-BC0B-A37665B26C14}" type="presOf" srcId="{0E4C2D73-7CF3-4835-A8BE-0DF6B0179DE2}" destId="{7AD94C79-92B5-40ED-9436-C4E08E64EEDC}" srcOrd="0" destOrd="0" presId="urn:microsoft.com/office/officeart/2005/8/layout/hList1"/>
    <dgm:cxn modelId="{0C7FC08B-BE4D-46D5-86CB-81D9D3B8A689}" type="presOf" srcId="{63DC0AF9-2B19-4066-8F26-B5DB02AFAE82}" destId="{154AFFC7-7C43-4496-95C2-1CE177AB4BDE}" srcOrd="0" destOrd="0" presId="urn:microsoft.com/office/officeart/2005/8/layout/hList1"/>
    <dgm:cxn modelId="{50E7284C-54D8-43BD-9961-AFFA58889E4B}" type="presOf" srcId="{EB27CB72-0DF9-4EEE-B467-5E71819A6C62}" destId="{7AD94C79-92B5-40ED-9436-C4E08E64EEDC}" srcOrd="0" destOrd="3" presId="urn:microsoft.com/office/officeart/2005/8/layout/hList1"/>
    <dgm:cxn modelId="{25D2EE9B-F00E-4E7A-BAC0-326209C438A8}" type="presOf" srcId="{190E0928-FDC5-46B9-9EC1-0EB9BC6649C0}" destId="{032A7D83-905E-42F2-AC0B-1C074998393C}" srcOrd="0" destOrd="0" presId="urn:microsoft.com/office/officeart/2005/8/layout/hList1"/>
    <dgm:cxn modelId="{DF9FCBB9-045D-4612-935D-F9B61C1ADA4C}" type="presOf" srcId="{ADC119AE-1312-4B89-A767-C5E593FC1A83}" destId="{E94F7252-77A5-4F8C-BD11-C31C85C0EC28}" srcOrd="0" destOrd="0" presId="urn:microsoft.com/office/officeart/2005/8/layout/hList1"/>
    <dgm:cxn modelId="{229D56D2-D1FF-4A50-988A-D984540AF03F}" type="presOf" srcId="{F3587CBA-5F2A-4A2C-BA18-D9530673CADD}" destId="{0E031CD5-D22D-4A50-9214-CB81EC80691E}" srcOrd="0" destOrd="4" presId="urn:microsoft.com/office/officeart/2005/8/layout/hList1"/>
    <dgm:cxn modelId="{1C59BEC3-FBF2-4FCE-9304-ABFD51B7D890}" srcId="{63DC0AF9-2B19-4066-8F26-B5DB02AFAE82}" destId="{9A1F08F1-B0C2-4AA3-8C91-F3BA8ED68DAD}" srcOrd="5" destOrd="0" parTransId="{5743E943-EEF2-4BEE-BF7B-084891DE705E}" sibTransId="{00F36741-AE22-4217-AC68-ADBEF3C76F18}"/>
    <dgm:cxn modelId="{F01444EF-D425-4A4E-B449-EC4ADC82B458}" srcId="{190E0928-FDC5-46B9-9EC1-0EB9BC6649C0}" destId="{ADC119AE-1312-4B89-A767-C5E593FC1A83}" srcOrd="2" destOrd="0" parTransId="{ED07DB74-0D93-49AD-934C-DFC7F1A56235}" sibTransId="{E5610F9E-205A-4A15-9D68-9774BCEE4302}"/>
    <dgm:cxn modelId="{167871D5-618B-4973-B933-5258B208D5F3}" type="presOf" srcId="{95BFC777-D445-4C59-BE26-74530FC9F5E9}" destId="{8D81E282-C903-458D-B62F-6E843A2511C5}" srcOrd="0" destOrd="2" presId="urn:microsoft.com/office/officeart/2005/8/layout/hList1"/>
    <dgm:cxn modelId="{55B32BF6-1FAF-461C-BFE8-46F4F3C1EC60}" srcId="{45DBC500-3FFD-49CC-B001-E40A80460094}" destId="{B92A48B9-534F-4927-B4FD-86B2C2845B4C}" srcOrd="2" destOrd="0" parTransId="{7E87C750-8D82-4F9F-BDA3-6588A4938753}" sibTransId="{8AA56B74-7539-4593-9E33-350866446BD1}"/>
    <dgm:cxn modelId="{FCE55BCB-7E31-49FE-A807-5F0025ED9D6E}" type="presOf" srcId="{511D9BA0-8DA4-4905-8BF6-5216DDBBC775}" destId="{0E031CD5-D22D-4A50-9214-CB81EC80691E}" srcOrd="0" destOrd="6" presId="urn:microsoft.com/office/officeart/2005/8/layout/hList1"/>
    <dgm:cxn modelId="{1A78DBB8-500E-4B32-BFBC-4E1E9AA5D411}" srcId="{63DC0AF9-2B19-4066-8F26-B5DB02AFAE82}" destId="{F81EBDF4-940E-48F4-992B-1A7263826FAE}" srcOrd="2" destOrd="0" parTransId="{425FD9F4-F7C6-4CCE-AF3A-42CA0E37DA49}" sibTransId="{3027DAA2-A8E6-4EAA-89B0-AB16CD38C449}"/>
    <dgm:cxn modelId="{61A86474-E3A8-45FC-99A5-C6E65E591545}" srcId="{45DBC500-3FFD-49CC-B001-E40A80460094}" destId="{8BE4626B-72C9-4410-984F-39E42BFE955F}" srcOrd="6" destOrd="0" parTransId="{AC8E50BB-364F-451D-A52C-1067CA455062}" sibTransId="{7CA748D2-C1E7-4650-BF6D-664280CDB81C}"/>
    <dgm:cxn modelId="{3D15D9AB-AEA0-48A9-80CC-77A49B63A24A}" srcId="{45DBC500-3FFD-49CC-B001-E40A80460094}" destId="{74E3C996-BDEE-443E-BCBD-F8FA81AE1215}" srcOrd="4" destOrd="0" parTransId="{FBD02A86-7F45-4875-A0DB-ECDD2830F209}" sibTransId="{8C82C03C-6A0E-4ACF-844D-F4284DFB4D5E}"/>
    <dgm:cxn modelId="{334033A5-D9E4-4410-8363-4B9BAABB4A72}" type="presOf" srcId="{F3ADBDE7-C298-4BE2-86F5-428EF4DB18B3}" destId="{8D81E282-C903-458D-B62F-6E843A2511C5}" srcOrd="0" destOrd="1" presId="urn:microsoft.com/office/officeart/2005/8/layout/hList1"/>
    <dgm:cxn modelId="{C4D74CF0-9148-4FC2-8552-F704A086A0CE}" srcId="{63DC0AF9-2B19-4066-8F26-B5DB02AFAE82}" destId="{F3587CBA-5F2A-4A2C-BA18-D9530673CADD}" srcOrd="4" destOrd="0" parTransId="{8ECD5BE2-B8AE-4FEF-B486-E0D77BA98257}" sibTransId="{B6ED5BDC-A9C2-4829-BE1C-0FD620BAD549}"/>
    <dgm:cxn modelId="{785A019B-7992-4A4C-B014-058AF6570DFD}" srcId="{ADC119AE-1312-4B89-A767-C5E593FC1A83}" destId="{F3ADBDE7-C298-4BE2-86F5-428EF4DB18B3}" srcOrd="1" destOrd="0" parTransId="{A993A280-C17C-475D-AFFF-DDA0867BA229}" sibTransId="{36AC0C4D-477F-4EAB-A003-89CBAE5C81A1}"/>
    <dgm:cxn modelId="{B7097E68-87AA-433C-AA53-7F48C6471432}" type="presOf" srcId="{8BE4626B-72C9-4410-984F-39E42BFE955F}" destId="{7AD94C79-92B5-40ED-9436-C4E08E64EEDC}" srcOrd="0" destOrd="6" presId="urn:microsoft.com/office/officeart/2005/8/layout/hList1"/>
    <dgm:cxn modelId="{540F2049-F016-4334-AEF3-F878C2E698B4}" type="presOf" srcId="{5844D201-DDA5-40BD-8340-A16406B99A16}" destId="{8D81E282-C903-458D-B62F-6E843A2511C5}" srcOrd="0" destOrd="3" presId="urn:microsoft.com/office/officeart/2005/8/layout/hList1"/>
    <dgm:cxn modelId="{049D6CEF-8CC0-4D7E-9C68-A04EC9EAEFC5}" srcId="{45DBC500-3FFD-49CC-B001-E40A80460094}" destId="{8181C4D2-F3CD-4D40-8792-02FE1A9B05BE}" srcOrd="7" destOrd="0" parTransId="{58129D16-26E8-4C24-BB6C-B5F6979F58DB}" sibTransId="{AB9DF734-EAD1-4856-83A4-91B3DD0C41AC}"/>
    <dgm:cxn modelId="{6F756EF5-0B5C-4D2F-BD58-479118D7E02F}" type="presOf" srcId="{F698769E-4839-4AD6-B78B-3F4D1DE8A72F}" destId="{8D81E282-C903-458D-B62F-6E843A2511C5}" srcOrd="0" destOrd="5" presId="urn:microsoft.com/office/officeart/2005/8/layout/hList1"/>
    <dgm:cxn modelId="{0937F766-D4A6-4DF4-8794-4EA97578CCED}" srcId="{190E0928-FDC5-46B9-9EC1-0EB9BC6649C0}" destId="{45DBC500-3FFD-49CC-B001-E40A80460094}" srcOrd="0" destOrd="0" parTransId="{C4847C14-99B9-4956-8472-CAA9D586E2CF}" sibTransId="{D5EA72BB-EABD-40AD-9F14-2E212CFE216E}"/>
    <dgm:cxn modelId="{99A1FA6B-A417-4DCC-B298-E4EF7ED9F957}" type="presOf" srcId="{831BD106-F126-4EEA-9BF5-B2BF4948352E}" destId="{7AD94C79-92B5-40ED-9436-C4E08E64EEDC}" srcOrd="0" destOrd="5" presId="urn:microsoft.com/office/officeart/2005/8/layout/hList1"/>
    <dgm:cxn modelId="{64DBCB81-FE4E-4650-8D43-8478A787F5AA}" srcId="{190E0928-FDC5-46B9-9EC1-0EB9BC6649C0}" destId="{63DC0AF9-2B19-4066-8F26-B5DB02AFAE82}" srcOrd="1" destOrd="0" parTransId="{6ADBAF40-F727-4DAD-A892-5CCB675F656C}" sibTransId="{1EA405D2-6FDE-4631-A99E-4CD59845EBCF}"/>
    <dgm:cxn modelId="{67C51498-0C94-4811-A235-B644D8E935DC}" srcId="{45DBC500-3FFD-49CC-B001-E40A80460094}" destId="{E297CE35-5DB5-4DEC-A0A2-29A4839D088A}" srcOrd="1" destOrd="0" parTransId="{E1612B4E-5374-46F6-93C9-1CF806F32A93}" sibTransId="{1CFF505A-E9AF-4266-B74B-57B10DB40B8B}"/>
    <dgm:cxn modelId="{BDDB1F17-25CB-4E7A-99DC-69EC38E710DA}" type="presOf" srcId="{74E3C996-BDEE-443E-BCBD-F8FA81AE1215}" destId="{7AD94C79-92B5-40ED-9436-C4E08E64EEDC}" srcOrd="0" destOrd="4" presId="urn:microsoft.com/office/officeart/2005/8/layout/hList1"/>
    <dgm:cxn modelId="{1BD75319-553E-4F59-ACFE-50E59F40FB75}" type="presOf" srcId="{9A1F08F1-B0C2-4AA3-8C91-F3BA8ED68DAD}" destId="{0E031CD5-D22D-4A50-9214-CB81EC80691E}" srcOrd="0" destOrd="5" presId="urn:microsoft.com/office/officeart/2005/8/layout/hList1"/>
    <dgm:cxn modelId="{C983E6C3-9A3B-4EBB-8335-E87FF7750F15}" srcId="{45DBC500-3FFD-49CC-B001-E40A80460094}" destId="{EB27CB72-0DF9-4EEE-B467-5E71819A6C62}" srcOrd="3" destOrd="0" parTransId="{37C0504E-4A54-4D47-9479-13C3066809AA}" sibTransId="{1FBF35B6-EBAC-4793-9672-466B3E8CD487}"/>
    <dgm:cxn modelId="{536EAAA8-F680-4E75-9249-ADAE3A370A16}" srcId="{ADC119AE-1312-4B89-A767-C5E593FC1A83}" destId="{AE2EAA7D-527E-4EDC-8B73-9FE5AC036E58}" srcOrd="0" destOrd="0" parTransId="{8C5468F9-70BC-443B-9D08-1C640C8C3707}" sibTransId="{6CD93A1C-94EA-4B23-8884-905985B984E4}"/>
    <dgm:cxn modelId="{1407C5CB-E2F2-4DF1-AD23-C151664ADEA8}" srcId="{ADC119AE-1312-4B89-A767-C5E593FC1A83}" destId="{F698769E-4839-4AD6-B78B-3F4D1DE8A72F}" srcOrd="5" destOrd="0" parTransId="{0E964544-5B4A-47D3-808E-A67CBE025B3B}" sibTransId="{6D97ED37-7556-4DB8-9CF3-44B30ED36EA6}"/>
    <dgm:cxn modelId="{4508915E-BB81-447C-BA9F-33EB0C8BF93B}" srcId="{63DC0AF9-2B19-4066-8F26-B5DB02AFAE82}" destId="{511D9BA0-8DA4-4905-8BF6-5216DDBBC775}" srcOrd="6" destOrd="0" parTransId="{DB46E1EE-B18D-4F4D-B6E9-973CDC7CF0FF}" sibTransId="{77C23573-83CD-40AD-BAC3-531045DC2F2A}"/>
    <dgm:cxn modelId="{D6526066-3D80-4EDC-B3D4-5BB6BE3F05D6}" type="presOf" srcId="{B92A48B9-534F-4927-B4FD-86B2C2845B4C}" destId="{7AD94C79-92B5-40ED-9436-C4E08E64EEDC}" srcOrd="0" destOrd="2" presId="urn:microsoft.com/office/officeart/2005/8/layout/hList1"/>
    <dgm:cxn modelId="{139A60C1-DA20-4611-B5A0-6398676B8198}" type="presOf" srcId="{4DE254C0-0EA6-45CB-9ECA-7EF22F6CED16}" destId="{0E031CD5-D22D-4A50-9214-CB81EC80691E}" srcOrd="0" destOrd="0" presId="urn:microsoft.com/office/officeart/2005/8/layout/hList1"/>
    <dgm:cxn modelId="{C46E9969-5F64-468A-AF4E-BE6CC02C2286}" srcId="{45DBC500-3FFD-49CC-B001-E40A80460094}" destId="{831BD106-F126-4EEA-9BF5-B2BF4948352E}" srcOrd="5" destOrd="0" parTransId="{F2040952-9005-4F3F-A7CD-85C8A32B7025}" sibTransId="{005C2C95-741E-4DE0-98FE-6771CFF465F0}"/>
    <dgm:cxn modelId="{5B9651E1-404C-4C5E-8373-E85ED6DF1657}" srcId="{63DC0AF9-2B19-4066-8F26-B5DB02AFAE82}" destId="{FA6C1AE3-95E5-40A1-BCC8-5DC7A1DC88F7}" srcOrd="3" destOrd="0" parTransId="{CC50188C-9BF3-4EF4-B21A-C81792157B3C}" sibTransId="{D9C6DBDE-19E4-46AB-830C-07104F892A52}"/>
    <dgm:cxn modelId="{212951E2-143C-42F3-B0DC-E4958468A870}" type="presOf" srcId="{E297CE35-5DB5-4DEC-A0A2-29A4839D088A}" destId="{7AD94C79-92B5-40ED-9436-C4E08E64EEDC}" srcOrd="0" destOrd="1" presId="urn:microsoft.com/office/officeart/2005/8/layout/hList1"/>
    <dgm:cxn modelId="{C58A0817-4401-4691-AFC8-1B579934E203}" srcId="{63DC0AF9-2B19-4066-8F26-B5DB02AFAE82}" destId="{4DE254C0-0EA6-45CB-9ECA-7EF22F6CED16}" srcOrd="0" destOrd="0" parTransId="{848059A9-A9A6-4CA0-8835-F6BD373D8328}" sibTransId="{A2FF2F8B-200A-47C3-B3A6-660FB716A7B7}"/>
    <dgm:cxn modelId="{5450CFFF-64E6-4615-A5BD-EDC17FECBDAA}" type="presOf" srcId="{C0E5DBF4-9E17-457C-A021-2B50DCA902C1}" destId="{0E031CD5-D22D-4A50-9214-CB81EC80691E}" srcOrd="0" destOrd="7" presId="urn:microsoft.com/office/officeart/2005/8/layout/hList1"/>
    <dgm:cxn modelId="{7BA5BB5A-D233-41B8-879A-24FBA733A13A}" srcId="{ADC119AE-1312-4B89-A767-C5E593FC1A83}" destId="{95BFC777-D445-4C59-BE26-74530FC9F5E9}" srcOrd="2" destOrd="0" parTransId="{BBDD3889-A0F8-40B6-998E-F4DA034A89B2}" sibTransId="{6493AF23-6A3B-4920-8F6E-3F455F6B816B}"/>
    <dgm:cxn modelId="{C60D04C7-8A03-4EC8-AB77-894A9DEE2A21}" type="presParOf" srcId="{032A7D83-905E-42F2-AC0B-1C074998393C}" destId="{7261BB35-3436-4101-803B-1BA13A70ABD1}" srcOrd="0" destOrd="0" presId="urn:microsoft.com/office/officeart/2005/8/layout/hList1"/>
    <dgm:cxn modelId="{F93AEEBF-D53F-4923-97D6-41A87E5B4FB2}" type="presParOf" srcId="{7261BB35-3436-4101-803B-1BA13A70ABD1}" destId="{15B58100-37D6-47AE-9A8E-9CB036AABEC9}" srcOrd="0" destOrd="0" presId="urn:microsoft.com/office/officeart/2005/8/layout/hList1"/>
    <dgm:cxn modelId="{A3F71CA0-198F-47E3-AB51-851BA8399B7D}" type="presParOf" srcId="{7261BB35-3436-4101-803B-1BA13A70ABD1}" destId="{7AD94C79-92B5-40ED-9436-C4E08E64EEDC}" srcOrd="1" destOrd="0" presId="urn:microsoft.com/office/officeart/2005/8/layout/hList1"/>
    <dgm:cxn modelId="{C2D977DD-0A94-46FA-92DA-D435C6C800D5}" type="presParOf" srcId="{032A7D83-905E-42F2-AC0B-1C074998393C}" destId="{505EDBA8-511C-4106-BE4F-6A2492904EB8}" srcOrd="1" destOrd="0" presId="urn:microsoft.com/office/officeart/2005/8/layout/hList1"/>
    <dgm:cxn modelId="{7705CCA2-F2DE-4D5D-B196-A157A972C9A1}" type="presParOf" srcId="{032A7D83-905E-42F2-AC0B-1C074998393C}" destId="{55B965EE-7D52-4D88-A277-A478327F16C5}" srcOrd="2" destOrd="0" presId="urn:microsoft.com/office/officeart/2005/8/layout/hList1"/>
    <dgm:cxn modelId="{E2A3E568-74BD-4A1A-8CC3-21F38E2BDC01}" type="presParOf" srcId="{55B965EE-7D52-4D88-A277-A478327F16C5}" destId="{154AFFC7-7C43-4496-95C2-1CE177AB4BDE}" srcOrd="0" destOrd="0" presId="urn:microsoft.com/office/officeart/2005/8/layout/hList1"/>
    <dgm:cxn modelId="{1AFABB4B-855B-4C94-AD90-F5965A81E58E}" type="presParOf" srcId="{55B965EE-7D52-4D88-A277-A478327F16C5}" destId="{0E031CD5-D22D-4A50-9214-CB81EC80691E}" srcOrd="1" destOrd="0" presId="urn:microsoft.com/office/officeart/2005/8/layout/hList1"/>
    <dgm:cxn modelId="{30483ED3-FC3D-4948-B0A4-50862B723600}" type="presParOf" srcId="{032A7D83-905E-42F2-AC0B-1C074998393C}" destId="{83FD6C1E-1C79-4888-851B-BFDBABC6D952}" srcOrd="3" destOrd="0" presId="urn:microsoft.com/office/officeart/2005/8/layout/hList1"/>
    <dgm:cxn modelId="{D9E493BB-7E46-44EF-8F67-A200CB47B2B2}" type="presParOf" srcId="{032A7D83-905E-42F2-AC0B-1C074998393C}" destId="{DC6A44FC-6F4E-495D-BB72-C033698CA096}" srcOrd="4" destOrd="0" presId="urn:microsoft.com/office/officeart/2005/8/layout/hList1"/>
    <dgm:cxn modelId="{05141485-EF89-44FF-9DDB-200074C1FBE0}" type="presParOf" srcId="{DC6A44FC-6F4E-495D-BB72-C033698CA096}" destId="{E94F7252-77A5-4F8C-BD11-C31C85C0EC28}" srcOrd="0" destOrd="0" presId="urn:microsoft.com/office/officeart/2005/8/layout/hList1"/>
    <dgm:cxn modelId="{E5C29162-9FC6-4066-9CBA-B0C4EF8E1F38}" type="presParOf" srcId="{DC6A44FC-6F4E-495D-BB72-C033698CA096}" destId="{8D81E282-C903-458D-B62F-6E843A2511C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0E0928-FDC5-46B9-9EC1-0EB9BC6649C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S"/>
        </a:p>
      </dgm:t>
    </dgm:pt>
    <dgm:pt modelId="{45DBC500-3FFD-49CC-B001-E40A80460094}">
      <dgm:prSet phldrT="[Texto]"/>
      <dgm:spPr/>
      <dgm:t>
        <a:bodyPr/>
        <a:lstStyle/>
        <a:p>
          <a:r>
            <a:rPr lang="es-ES" b="1" dirty="0" smtClean="0"/>
            <a:t>ESTRATEGIA</a:t>
          </a:r>
          <a:endParaRPr lang="es-ES" b="1" dirty="0"/>
        </a:p>
      </dgm:t>
    </dgm:pt>
    <dgm:pt modelId="{C4847C14-99B9-4956-8472-CAA9D586E2CF}" type="parTrans" cxnId="{0937F766-D4A6-4DF4-8794-4EA97578CCED}">
      <dgm:prSet/>
      <dgm:spPr/>
      <dgm:t>
        <a:bodyPr/>
        <a:lstStyle/>
        <a:p>
          <a:endParaRPr lang="es-ES"/>
        </a:p>
      </dgm:t>
    </dgm:pt>
    <dgm:pt modelId="{D5EA72BB-EABD-40AD-9F14-2E212CFE216E}" type="sibTrans" cxnId="{0937F766-D4A6-4DF4-8794-4EA97578CCED}">
      <dgm:prSet/>
      <dgm:spPr/>
      <dgm:t>
        <a:bodyPr/>
        <a:lstStyle/>
        <a:p>
          <a:endParaRPr lang="es-ES"/>
        </a:p>
      </dgm:t>
    </dgm:pt>
    <dgm:pt modelId="{0E4C2D73-7CF3-4835-A8BE-0DF6B0179DE2}">
      <dgm:prSet phldrT="[Texto]"/>
      <dgm:spPr/>
      <dgm:t>
        <a:bodyPr/>
        <a:lstStyle/>
        <a:p>
          <a:r>
            <a:rPr lang="es-CL" dirty="0" smtClean="0"/>
            <a:t>Programa institucional de acompañamiento integral (nivelación académico-social)</a:t>
          </a:r>
          <a:endParaRPr lang="es-ES" dirty="0"/>
        </a:p>
      </dgm:t>
    </dgm:pt>
    <dgm:pt modelId="{3FE2D1D7-B1A0-4A6B-B295-7485CE0B0B18}" type="parTrans" cxnId="{CEDFF30F-7985-4378-ADE3-C303B219A62B}">
      <dgm:prSet/>
      <dgm:spPr/>
      <dgm:t>
        <a:bodyPr/>
        <a:lstStyle/>
        <a:p>
          <a:endParaRPr lang="es-ES"/>
        </a:p>
      </dgm:t>
    </dgm:pt>
    <dgm:pt modelId="{DCCB7FB7-0808-4D51-9B3B-2020D20FCDA9}" type="sibTrans" cxnId="{CEDFF30F-7985-4378-ADE3-C303B219A62B}">
      <dgm:prSet/>
      <dgm:spPr/>
      <dgm:t>
        <a:bodyPr/>
        <a:lstStyle/>
        <a:p>
          <a:endParaRPr lang="es-ES"/>
        </a:p>
      </dgm:t>
    </dgm:pt>
    <dgm:pt modelId="{E297CE35-5DB5-4DEC-A0A2-29A4839D088A}">
      <dgm:prSet phldrT="[Texto]"/>
      <dgm:spPr/>
      <dgm:t>
        <a:bodyPr/>
        <a:lstStyle/>
        <a:p>
          <a:r>
            <a:rPr lang="es-ES" dirty="0" smtClean="0"/>
            <a:t>Programa de rediseño curricular </a:t>
          </a:r>
          <a:endParaRPr lang="es-ES" dirty="0"/>
        </a:p>
      </dgm:t>
    </dgm:pt>
    <dgm:pt modelId="{E1612B4E-5374-46F6-93C9-1CF806F32A93}" type="parTrans" cxnId="{67C51498-0C94-4811-A235-B644D8E935DC}">
      <dgm:prSet/>
      <dgm:spPr/>
      <dgm:t>
        <a:bodyPr/>
        <a:lstStyle/>
        <a:p>
          <a:endParaRPr lang="es-ES"/>
        </a:p>
      </dgm:t>
    </dgm:pt>
    <dgm:pt modelId="{1CFF505A-E9AF-4266-B74B-57B10DB40B8B}" type="sibTrans" cxnId="{67C51498-0C94-4811-A235-B644D8E935DC}">
      <dgm:prSet/>
      <dgm:spPr/>
      <dgm:t>
        <a:bodyPr/>
        <a:lstStyle/>
        <a:p>
          <a:endParaRPr lang="es-ES"/>
        </a:p>
      </dgm:t>
    </dgm:pt>
    <dgm:pt modelId="{63DC0AF9-2B19-4066-8F26-B5DB02AFAE82}">
      <dgm:prSet phldrT="[Texto]"/>
      <dgm:spPr/>
      <dgm:t>
        <a:bodyPr/>
        <a:lstStyle/>
        <a:p>
          <a:r>
            <a:rPr lang="es-ES" b="1" dirty="0" smtClean="0"/>
            <a:t>LOGROS</a:t>
          </a:r>
          <a:endParaRPr lang="es-ES" b="1" dirty="0"/>
        </a:p>
      </dgm:t>
    </dgm:pt>
    <dgm:pt modelId="{6ADBAF40-F727-4DAD-A892-5CCB675F656C}" type="parTrans" cxnId="{64DBCB81-FE4E-4650-8D43-8478A787F5AA}">
      <dgm:prSet/>
      <dgm:spPr/>
      <dgm:t>
        <a:bodyPr/>
        <a:lstStyle/>
        <a:p>
          <a:endParaRPr lang="es-ES"/>
        </a:p>
      </dgm:t>
    </dgm:pt>
    <dgm:pt modelId="{1EA405D2-6FDE-4631-A99E-4CD59845EBCF}" type="sibTrans" cxnId="{64DBCB81-FE4E-4650-8D43-8478A787F5AA}">
      <dgm:prSet/>
      <dgm:spPr/>
      <dgm:t>
        <a:bodyPr/>
        <a:lstStyle/>
        <a:p>
          <a:endParaRPr lang="es-ES"/>
        </a:p>
      </dgm:t>
    </dgm:pt>
    <dgm:pt modelId="{4DE254C0-0EA6-45CB-9ECA-7EF22F6CED16}">
      <dgm:prSet phldrT="[Texto]"/>
      <dgm:spPr/>
      <dgm:t>
        <a:bodyPr/>
        <a:lstStyle/>
        <a:p>
          <a:r>
            <a:rPr lang="es-ES" dirty="0" smtClean="0"/>
            <a:t>6 Pedagogías  con </a:t>
          </a:r>
          <a:r>
            <a:rPr lang="es-ES" dirty="0" err="1" smtClean="0"/>
            <a:t>curriculo</a:t>
          </a:r>
          <a:r>
            <a:rPr lang="es-ES" dirty="0" smtClean="0"/>
            <a:t> rediseñado.</a:t>
          </a:r>
          <a:endParaRPr lang="es-ES" dirty="0"/>
        </a:p>
      </dgm:t>
    </dgm:pt>
    <dgm:pt modelId="{848059A9-A9A6-4CA0-8835-F6BD373D8328}" type="parTrans" cxnId="{C58A0817-4401-4691-AFC8-1B579934E203}">
      <dgm:prSet/>
      <dgm:spPr/>
      <dgm:t>
        <a:bodyPr/>
        <a:lstStyle/>
        <a:p>
          <a:endParaRPr lang="es-ES"/>
        </a:p>
      </dgm:t>
    </dgm:pt>
    <dgm:pt modelId="{A2FF2F8B-200A-47C3-B3A6-660FB716A7B7}" type="sibTrans" cxnId="{C58A0817-4401-4691-AFC8-1B579934E203}">
      <dgm:prSet/>
      <dgm:spPr/>
      <dgm:t>
        <a:bodyPr/>
        <a:lstStyle/>
        <a:p>
          <a:endParaRPr lang="es-ES"/>
        </a:p>
      </dgm:t>
    </dgm:pt>
    <dgm:pt modelId="{CCD45B2B-AEE5-46C9-8C31-8BFA81FD77C8}">
      <dgm:prSet phldrT="[Texto]"/>
      <dgm:spPr/>
      <dgm:t>
        <a:bodyPr/>
        <a:lstStyle/>
        <a:p>
          <a:r>
            <a:rPr lang="es-ES" dirty="0" smtClean="0"/>
            <a:t>Capacitaciones 2014</a:t>
          </a:r>
          <a:endParaRPr lang="es-ES" dirty="0"/>
        </a:p>
      </dgm:t>
    </dgm:pt>
    <dgm:pt modelId="{7A057723-9BF4-4355-B59E-9B6161D04375}" type="parTrans" cxnId="{8653ECF4-4EF2-4AD4-91F1-5A241F213949}">
      <dgm:prSet/>
      <dgm:spPr/>
      <dgm:t>
        <a:bodyPr/>
        <a:lstStyle/>
        <a:p>
          <a:endParaRPr lang="es-ES"/>
        </a:p>
      </dgm:t>
    </dgm:pt>
    <dgm:pt modelId="{4DB74457-4D76-4D26-984C-E97B8DFF4BD6}" type="sibTrans" cxnId="{8653ECF4-4EF2-4AD4-91F1-5A241F213949}">
      <dgm:prSet/>
      <dgm:spPr/>
      <dgm:t>
        <a:bodyPr/>
        <a:lstStyle/>
        <a:p>
          <a:endParaRPr lang="es-ES"/>
        </a:p>
      </dgm:t>
    </dgm:pt>
    <dgm:pt modelId="{ADC119AE-1312-4B89-A767-C5E593FC1A83}">
      <dgm:prSet phldrT="[Texto]"/>
      <dgm:spPr/>
      <dgm:t>
        <a:bodyPr/>
        <a:lstStyle/>
        <a:p>
          <a:r>
            <a:rPr lang="es-ES" b="1" dirty="0" smtClean="0"/>
            <a:t>DIFICULTADES</a:t>
          </a:r>
          <a:endParaRPr lang="es-ES" b="1" dirty="0"/>
        </a:p>
      </dgm:t>
    </dgm:pt>
    <dgm:pt modelId="{ED07DB74-0D93-49AD-934C-DFC7F1A56235}" type="parTrans" cxnId="{F01444EF-D425-4A4E-B449-EC4ADC82B458}">
      <dgm:prSet/>
      <dgm:spPr/>
      <dgm:t>
        <a:bodyPr/>
        <a:lstStyle/>
        <a:p>
          <a:endParaRPr lang="es-ES"/>
        </a:p>
      </dgm:t>
    </dgm:pt>
    <dgm:pt modelId="{E5610F9E-205A-4A15-9D68-9774BCEE4302}" type="sibTrans" cxnId="{F01444EF-D425-4A4E-B449-EC4ADC82B458}">
      <dgm:prSet/>
      <dgm:spPr/>
      <dgm:t>
        <a:bodyPr/>
        <a:lstStyle/>
        <a:p>
          <a:endParaRPr lang="es-ES"/>
        </a:p>
      </dgm:t>
    </dgm:pt>
    <dgm:pt modelId="{AE2EAA7D-527E-4EDC-8B73-9FE5AC036E58}">
      <dgm:prSet phldrT="[Texto]"/>
      <dgm:spPr/>
      <dgm:t>
        <a:bodyPr/>
        <a:lstStyle/>
        <a:p>
          <a:r>
            <a:rPr lang="es-ES" dirty="0" smtClean="0"/>
            <a:t>Resistencia al cambio</a:t>
          </a:r>
          <a:endParaRPr lang="es-ES" dirty="0"/>
        </a:p>
      </dgm:t>
    </dgm:pt>
    <dgm:pt modelId="{8C5468F9-70BC-443B-9D08-1C640C8C3707}" type="parTrans" cxnId="{536EAAA8-F680-4E75-9249-ADAE3A370A16}">
      <dgm:prSet/>
      <dgm:spPr/>
      <dgm:t>
        <a:bodyPr/>
        <a:lstStyle/>
        <a:p>
          <a:endParaRPr lang="es-ES"/>
        </a:p>
      </dgm:t>
    </dgm:pt>
    <dgm:pt modelId="{6CD93A1C-94EA-4B23-8884-905985B984E4}" type="sibTrans" cxnId="{536EAAA8-F680-4E75-9249-ADAE3A370A16}">
      <dgm:prSet/>
      <dgm:spPr/>
      <dgm:t>
        <a:bodyPr/>
        <a:lstStyle/>
        <a:p>
          <a:endParaRPr lang="es-ES"/>
        </a:p>
      </dgm:t>
    </dgm:pt>
    <dgm:pt modelId="{F3ADBDE7-C298-4BE2-86F5-428EF4DB18B3}">
      <dgm:prSet phldrT="[Texto]"/>
      <dgm:spPr/>
      <dgm:t>
        <a:bodyPr/>
        <a:lstStyle/>
        <a:p>
          <a:r>
            <a:rPr lang="es-ES" dirty="0" smtClean="0"/>
            <a:t> Acortamiento carreras</a:t>
          </a:r>
          <a:endParaRPr lang="es-ES" dirty="0"/>
        </a:p>
      </dgm:t>
    </dgm:pt>
    <dgm:pt modelId="{A993A280-C17C-475D-AFFF-DDA0867BA229}" type="parTrans" cxnId="{785A019B-7992-4A4C-B014-058AF6570DFD}">
      <dgm:prSet/>
      <dgm:spPr/>
      <dgm:t>
        <a:bodyPr/>
        <a:lstStyle/>
        <a:p>
          <a:endParaRPr lang="es-ES"/>
        </a:p>
      </dgm:t>
    </dgm:pt>
    <dgm:pt modelId="{36AC0C4D-477F-4EAB-A003-89CBAE5C81A1}" type="sibTrans" cxnId="{785A019B-7992-4A4C-B014-058AF6570DFD}">
      <dgm:prSet/>
      <dgm:spPr/>
      <dgm:t>
        <a:bodyPr/>
        <a:lstStyle/>
        <a:p>
          <a:endParaRPr lang="es-ES"/>
        </a:p>
      </dgm:t>
    </dgm:pt>
    <dgm:pt modelId="{1F201828-94BB-4482-B1C0-667465CC0201}">
      <dgm:prSet phldrT="[Texto]"/>
      <dgm:spPr/>
      <dgm:t>
        <a:bodyPr/>
        <a:lstStyle/>
        <a:p>
          <a:r>
            <a:rPr lang="es-ES" dirty="0" smtClean="0"/>
            <a:t>Dossier y manual  de buenas prácticas.</a:t>
          </a:r>
          <a:endParaRPr lang="es-ES" dirty="0"/>
        </a:p>
      </dgm:t>
    </dgm:pt>
    <dgm:pt modelId="{88B5F409-442E-4C09-BB81-6DF787EBFE9C}" type="parTrans" cxnId="{568C03F4-6975-4C80-8B23-44FF90546799}">
      <dgm:prSet/>
      <dgm:spPr/>
      <dgm:t>
        <a:bodyPr/>
        <a:lstStyle/>
        <a:p>
          <a:endParaRPr lang="es-ES"/>
        </a:p>
      </dgm:t>
    </dgm:pt>
    <dgm:pt modelId="{F9150175-81AB-4A46-B2F4-D5DFC102417D}" type="sibTrans" cxnId="{568C03F4-6975-4C80-8B23-44FF90546799}">
      <dgm:prSet/>
      <dgm:spPr/>
      <dgm:t>
        <a:bodyPr/>
        <a:lstStyle/>
        <a:p>
          <a:endParaRPr lang="es-ES"/>
        </a:p>
      </dgm:t>
    </dgm:pt>
    <dgm:pt modelId="{CA37FDA2-ECA7-4D93-ACC3-FC74CC6C8D83}">
      <dgm:prSet phldrT="[Texto]"/>
      <dgm:spPr/>
      <dgm:t>
        <a:bodyPr/>
        <a:lstStyle/>
        <a:p>
          <a:r>
            <a:rPr lang="es-ES" dirty="0" smtClean="0"/>
            <a:t>Plan fortalecimiento alumnos últimos años.</a:t>
          </a:r>
          <a:endParaRPr lang="es-ES" dirty="0"/>
        </a:p>
      </dgm:t>
    </dgm:pt>
    <dgm:pt modelId="{D65B2527-1EAF-4FCE-AF63-F88EB064D488}" type="parTrans" cxnId="{AF180F3F-D5EB-4E78-B109-D4919B7DFC34}">
      <dgm:prSet/>
      <dgm:spPr/>
      <dgm:t>
        <a:bodyPr/>
        <a:lstStyle/>
        <a:p>
          <a:endParaRPr lang="es-ES"/>
        </a:p>
      </dgm:t>
    </dgm:pt>
    <dgm:pt modelId="{50495BAB-6737-4C63-9258-89C86ADF108D}" type="sibTrans" cxnId="{AF180F3F-D5EB-4E78-B109-D4919B7DFC34}">
      <dgm:prSet/>
      <dgm:spPr/>
      <dgm:t>
        <a:bodyPr/>
        <a:lstStyle/>
        <a:p>
          <a:endParaRPr lang="es-ES"/>
        </a:p>
      </dgm:t>
    </dgm:pt>
    <dgm:pt modelId="{B545CA9B-CEFD-482C-B6A9-841C39EFE9E4}">
      <dgm:prSet phldrT="[Texto]"/>
      <dgm:spPr/>
      <dgm:t>
        <a:bodyPr/>
        <a:lstStyle/>
        <a:p>
          <a:r>
            <a:rPr lang="es-ES" dirty="0" smtClean="0"/>
            <a:t>Movilidad estudiantil.</a:t>
          </a:r>
          <a:endParaRPr lang="es-ES" dirty="0"/>
        </a:p>
      </dgm:t>
    </dgm:pt>
    <dgm:pt modelId="{3EE64BBE-C52D-4D3E-9899-5BEBA9D3123E}" type="parTrans" cxnId="{917F518E-96AB-454F-A6EC-E936CE2E617D}">
      <dgm:prSet/>
      <dgm:spPr/>
      <dgm:t>
        <a:bodyPr/>
        <a:lstStyle/>
        <a:p>
          <a:endParaRPr lang="es-ES"/>
        </a:p>
      </dgm:t>
    </dgm:pt>
    <dgm:pt modelId="{376FF7FC-DE06-4DB8-A15B-9E0DE83EA750}" type="sibTrans" cxnId="{917F518E-96AB-454F-A6EC-E936CE2E617D}">
      <dgm:prSet/>
      <dgm:spPr/>
      <dgm:t>
        <a:bodyPr/>
        <a:lstStyle/>
        <a:p>
          <a:endParaRPr lang="es-ES"/>
        </a:p>
      </dgm:t>
    </dgm:pt>
    <dgm:pt modelId="{CFC3DBA0-230C-4A36-AD60-495AD61284E0}">
      <dgm:prSet phldrT="[Texto]"/>
      <dgm:spPr/>
      <dgm:t>
        <a:bodyPr/>
        <a:lstStyle/>
        <a:p>
          <a:r>
            <a:rPr lang="es-ES" dirty="0" smtClean="0"/>
            <a:t>Programa tutorías específicas 1 y 2 año.</a:t>
          </a:r>
          <a:endParaRPr lang="es-ES" dirty="0"/>
        </a:p>
      </dgm:t>
    </dgm:pt>
    <dgm:pt modelId="{28950313-C2C6-4D55-8EFC-A52B1BD32789}" type="parTrans" cxnId="{99EAE984-0CA3-4509-9483-78902DC6918F}">
      <dgm:prSet/>
      <dgm:spPr/>
      <dgm:t>
        <a:bodyPr/>
        <a:lstStyle/>
        <a:p>
          <a:endParaRPr lang="es-ES"/>
        </a:p>
      </dgm:t>
    </dgm:pt>
    <dgm:pt modelId="{7C74528F-B1E4-4AD7-BBEB-AEBE0C182DA3}" type="sibTrans" cxnId="{99EAE984-0CA3-4509-9483-78902DC6918F}">
      <dgm:prSet/>
      <dgm:spPr/>
      <dgm:t>
        <a:bodyPr/>
        <a:lstStyle/>
        <a:p>
          <a:endParaRPr lang="es-ES"/>
        </a:p>
      </dgm:t>
    </dgm:pt>
    <dgm:pt modelId="{98FD8D63-9E48-4900-8F00-81DD4C4B1A97}">
      <dgm:prSet phldrT="[Texto]"/>
      <dgm:spPr/>
      <dgm:t>
        <a:bodyPr/>
        <a:lstStyle/>
        <a:p>
          <a:r>
            <a:rPr lang="es-ES" dirty="0" smtClean="0"/>
            <a:t>Centro decretado.</a:t>
          </a:r>
          <a:endParaRPr lang="es-ES" dirty="0"/>
        </a:p>
      </dgm:t>
    </dgm:pt>
    <dgm:pt modelId="{0D762C07-F6C3-4ED6-BD35-398EA44C7804}" type="parTrans" cxnId="{F09E5FDB-5D03-4D20-BE66-4C16E8BFF978}">
      <dgm:prSet/>
      <dgm:spPr/>
      <dgm:t>
        <a:bodyPr/>
        <a:lstStyle/>
        <a:p>
          <a:endParaRPr lang="es-ES"/>
        </a:p>
      </dgm:t>
    </dgm:pt>
    <dgm:pt modelId="{428AAD4C-86AA-42AF-BFD2-59424121B7FD}" type="sibTrans" cxnId="{F09E5FDB-5D03-4D20-BE66-4C16E8BFF978}">
      <dgm:prSet/>
      <dgm:spPr/>
      <dgm:t>
        <a:bodyPr/>
        <a:lstStyle/>
        <a:p>
          <a:endParaRPr lang="es-ES"/>
        </a:p>
      </dgm:t>
    </dgm:pt>
    <dgm:pt modelId="{8A7F6E0F-F420-4318-B199-CFC305C9DA07}">
      <dgm:prSet phldrT="[Texto]"/>
      <dgm:spPr/>
      <dgm:t>
        <a:bodyPr/>
        <a:lstStyle/>
        <a:p>
          <a:r>
            <a:rPr lang="es-ES" dirty="0" smtClean="0"/>
            <a:t>3 doctores en didáctica</a:t>
          </a:r>
          <a:endParaRPr lang="es-ES" dirty="0"/>
        </a:p>
      </dgm:t>
    </dgm:pt>
    <dgm:pt modelId="{E588C637-D7E7-456C-B7B2-13D2F3831717}" type="parTrans" cxnId="{D81BA359-48C9-497F-882C-2C47E14AF02B}">
      <dgm:prSet/>
      <dgm:spPr/>
      <dgm:t>
        <a:bodyPr/>
        <a:lstStyle/>
        <a:p>
          <a:endParaRPr lang="es-ES"/>
        </a:p>
      </dgm:t>
    </dgm:pt>
    <dgm:pt modelId="{7EAA190D-20A2-4853-B969-9AC705997706}" type="sibTrans" cxnId="{D81BA359-48C9-497F-882C-2C47E14AF02B}">
      <dgm:prSet/>
      <dgm:spPr/>
      <dgm:t>
        <a:bodyPr/>
        <a:lstStyle/>
        <a:p>
          <a:endParaRPr lang="es-ES"/>
        </a:p>
      </dgm:t>
    </dgm:pt>
    <dgm:pt modelId="{8CEE33A7-5CE2-417C-B989-6E0494CF1C16}">
      <dgm:prSet phldrT="[Texto]"/>
      <dgm:spPr/>
      <dgm:t>
        <a:bodyPr/>
        <a:lstStyle/>
        <a:p>
          <a:r>
            <a:rPr lang="es-ES" dirty="0" smtClean="0"/>
            <a:t>Número de contrataciones.</a:t>
          </a:r>
          <a:endParaRPr lang="es-ES" dirty="0"/>
        </a:p>
      </dgm:t>
    </dgm:pt>
    <dgm:pt modelId="{FC891787-1BAD-4180-AC89-936EE459E348}" type="parTrans" cxnId="{7697FF8C-656D-4F5B-BC5C-D83C58A42F74}">
      <dgm:prSet/>
      <dgm:spPr/>
      <dgm:t>
        <a:bodyPr/>
        <a:lstStyle/>
        <a:p>
          <a:endParaRPr lang="es-ES"/>
        </a:p>
      </dgm:t>
    </dgm:pt>
    <dgm:pt modelId="{F295CB27-1E79-43DD-9ED4-033045094494}" type="sibTrans" cxnId="{7697FF8C-656D-4F5B-BC5C-D83C58A42F74}">
      <dgm:prSet/>
      <dgm:spPr/>
      <dgm:t>
        <a:bodyPr/>
        <a:lstStyle/>
        <a:p>
          <a:endParaRPr lang="es-ES"/>
        </a:p>
      </dgm:t>
    </dgm:pt>
    <dgm:pt modelId="{8F0DCA73-C8B3-4CDD-81BA-48B988E6E632}">
      <dgm:prSet phldrT="[Texto]"/>
      <dgm:spPr/>
      <dgm:t>
        <a:bodyPr/>
        <a:lstStyle/>
        <a:p>
          <a:r>
            <a:rPr lang="es-ES" dirty="0" smtClean="0"/>
            <a:t>Desinterés por especializarse en didáctica.</a:t>
          </a:r>
          <a:endParaRPr lang="es-ES" dirty="0"/>
        </a:p>
      </dgm:t>
    </dgm:pt>
    <dgm:pt modelId="{28752748-4302-4DC7-8A68-09DE3621E0DC}" type="parTrans" cxnId="{6E1D17EE-A7EF-4FF6-80EB-CBFF40AD0C0E}">
      <dgm:prSet/>
      <dgm:spPr/>
      <dgm:t>
        <a:bodyPr/>
        <a:lstStyle/>
        <a:p>
          <a:endParaRPr lang="es-ES"/>
        </a:p>
      </dgm:t>
    </dgm:pt>
    <dgm:pt modelId="{9488B294-4AC9-4834-AA5A-F14788ED86DA}" type="sibTrans" cxnId="{6E1D17EE-A7EF-4FF6-80EB-CBFF40AD0C0E}">
      <dgm:prSet/>
      <dgm:spPr/>
      <dgm:t>
        <a:bodyPr/>
        <a:lstStyle/>
        <a:p>
          <a:endParaRPr lang="es-ES"/>
        </a:p>
      </dgm:t>
    </dgm:pt>
    <dgm:pt modelId="{A8508F0D-A25D-4780-AFCB-40879D557C2A}">
      <dgm:prSet phldrT="[Texto]"/>
      <dgm:spPr/>
      <dgm:t>
        <a:bodyPr/>
        <a:lstStyle/>
        <a:p>
          <a:r>
            <a:rPr lang="es-ES" dirty="0" smtClean="0"/>
            <a:t>Capacitaciones 2015</a:t>
          </a:r>
          <a:endParaRPr lang="es-ES" dirty="0"/>
        </a:p>
      </dgm:t>
    </dgm:pt>
    <dgm:pt modelId="{B33A8A22-CCFE-4917-8534-B353B122428F}" type="parTrans" cxnId="{EE933740-8DA1-40CA-B9D7-2068415438D2}">
      <dgm:prSet/>
      <dgm:spPr/>
      <dgm:t>
        <a:bodyPr/>
        <a:lstStyle/>
        <a:p>
          <a:endParaRPr lang="es-ES"/>
        </a:p>
      </dgm:t>
    </dgm:pt>
    <dgm:pt modelId="{FDE23834-B2D1-4688-8E38-C20AF1BC876F}" type="sibTrans" cxnId="{EE933740-8DA1-40CA-B9D7-2068415438D2}">
      <dgm:prSet/>
      <dgm:spPr/>
      <dgm:t>
        <a:bodyPr/>
        <a:lstStyle/>
        <a:p>
          <a:endParaRPr lang="es-ES"/>
        </a:p>
      </dgm:t>
    </dgm:pt>
    <dgm:pt modelId="{280B895D-6475-4719-B5C4-C79BB1683C8C}">
      <dgm:prSet phldrT="[Texto]"/>
      <dgm:spPr/>
      <dgm:t>
        <a:bodyPr/>
        <a:lstStyle/>
        <a:p>
          <a:r>
            <a:rPr lang="es-ES" dirty="0" smtClean="0"/>
            <a:t>PLANIFICACIÓN ARTICULADA DESDE VRA</a:t>
          </a:r>
          <a:endParaRPr lang="es-ES" dirty="0"/>
        </a:p>
      </dgm:t>
    </dgm:pt>
    <dgm:pt modelId="{56554627-AF76-4CD3-9F5E-F5456B635A5D}" type="parTrans" cxnId="{04476CA3-58C0-44EF-9CF1-EE5AF55CFC1F}">
      <dgm:prSet/>
      <dgm:spPr/>
      <dgm:t>
        <a:bodyPr/>
        <a:lstStyle/>
        <a:p>
          <a:endParaRPr lang="es-ES"/>
        </a:p>
      </dgm:t>
    </dgm:pt>
    <dgm:pt modelId="{93B18D52-CC5D-4DA4-89D7-C46EE9F7E362}" type="sibTrans" cxnId="{04476CA3-58C0-44EF-9CF1-EE5AF55CFC1F}">
      <dgm:prSet/>
      <dgm:spPr/>
      <dgm:t>
        <a:bodyPr/>
        <a:lstStyle/>
        <a:p>
          <a:endParaRPr lang="es-ES"/>
        </a:p>
      </dgm:t>
    </dgm:pt>
    <dgm:pt modelId="{576354BC-BB3C-4AB6-9D3D-114C73EF2FA7}">
      <dgm:prSet phldrT="[Texto]"/>
      <dgm:spPr/>
      <dgm:t>
        <a:bodyPr/>
        <a:lstStyle/>
        <a:p>
          <a:r>
            <a:rPr lang="es-ES" dirty="0" smtClean="0"/>
            <a:t>Cobertura (voluntario) Tutorías.</a:t>
          </a:r>
          <a:endParaRPr lang="es-ES" dirty="0"/>
        </a:p>
      </dgm:t>
    </dgm:pt>
    <dgm:pt modelId="{936D815A-F655-4724-A34C-C6FC73049074}" type="parTrans" cxnId="{BDDC4098-4C3B-4A1F-997B-BCDA89892283}">
      <dgm:prSet/>
      <dgm:spPr/>
      <dgm:t>
        <a:bodyPr/>
        <a:lstStyle/>
        <a:p>
          <a:endParaRPr lang="es-ES"/>
        </a:p>
      </dgm:t>
    </dgm:pt>
    <dgm:pt modelId="{18057183-6712-4FCC-8BED-18998A31A8C1}" type="sibTrans" cxnId="{BDDC4098-4C3B-4A1F-997B-BCDA89892283}">
      <dgm:prSet/>
      <dgm:spPr/>
      <dgm:t>
        <a:bodyPr/>
        <a:lstStyle/>
        <a:p>
          <a:endParaRPr lang="es-ES"/>
        </a:p>
      </dgm:t>
    </dgm:pt>
    <dgm:pt modelId="{F624A929-2040-443C-B7C4-487EB126ECE6}">
      <dgm:prSet phldrT="[Texto]"/>
      <dgm:spPr/>
      <dgm:t>
        <a:bodyPr/>
        <a:lstStyle/>
        <a:p>
          <a:r>
            <a:rPr lang="es-ES" dirty="0" smtClean="0"/>
            <a:t>Institucionalización del PMI</a:t>
          </a:r>
          <a:endParaRPr lang="es-ES" dirty="0"/>
        </a:p>
      </dgm:t>
    </dgm:pt>
    <dgm:pt modelId="{2B15A4F2-78ED-40DF-B503-F33F8E9975BB}" type="parTrans" cxnId="{7A99F2A3-9463-4352-9899-CD9B5A667D26}">
      <dgm:prSet/>
      <dgm:spPr/>
      <dgm:t>
        <a:bodyPr/>
        <a:lstStyle/>
        <a:p>
          <a:endParaRPr lang="es-ES"/>
        </a:p>
      </dgm:t>
    </dgm:pt>
    <dgm:pt modelId="{EA60E788-B807-47AC-B6F8-C28EF8C76142}" type="sibTrans" cxnId="{7A99F2A3-9463-4352-9899-CD9B5A667D26}">
      <dgm:prSet/>
      <dgm:spPr/>
      <dgm:t>
        <a:bodyPr/>
        <a:lstStyle/>
        <a:p>
          <a:endParaRPr lang="es-ES"/>
        </a:p>
      </dgm:t>
    </dgm:pt>
    <dgm:pt modelId="{223F9DAD-A1F2-4938-93E3-2947A3C4E79C}">
      <dgm:prSet phldrT="[Texto]"/>
      <dgm:spPr/>
      <dgm:t>
        <a:bodyPr/>
        <a:lstStyle/>
        <a:p>
          <a:r>
            <a:rPr lang="es-ES" dirty="0" smtClean="0"/>
            <a:t>Publicaciones, doctores y trabajo con el medio.</a:t>
          </a:r>
          <a:endParaRPr lang="es-ES" dirty="0"/>
        </a:p>
      </dgm:t>
    </dgm:pt>
    <dgm:pt modelId="{0511C908-A56D-4B78-9012-31FA8D3C3A71}" type="parTrans" cxnId="{D24FEB26-C713-4A41-B3C8-AB0E2BC239E4}">
      <dgm:prSet/>
      <dgm:spPr/>
      <dgm:t>
        <a:bodyPr/>
        <a:lstStyle/>
        <a:p>
          <a:endParaRPr lang="es-ES"/>
        </a:p>
      </dgm:t>
    </dgm:pt>
    <dgm:pt modelId="{E58840BB-411A-4844-BBE1-22E7F0E06795}" type="sibTrans" cxnId="{D24FEB26-C713-4A41-B3C8-AB0E2BC239E4}">
      <dgm:prSet/>
      <dgm:spPr/>
      <dgm:t>
        <a:bodyPr/>
        <a:lstStyle/>
        <a:p>
          <a:endParaRPr lang="es-ES"/>
        </a:p>
      </dgm:t>
    </dgm:pt>
    <dgm:pt modelId="{54B2F5D4-8337-4911-8319-688CD413EFEE}">
      <dgm:prSet phldrT="[Texto]"/>
      <dgm:spPr/>
      <dgm:t>
        <a:bodyPr/>
        <a:lstStyle/>
        <a:p>
          <a:r>
            <a:rPr lang="es-ES" dirty="0" smtClean="0"/>
            <a:t>Participación de los colegios desigual.</a:t>
          </a:r>
          <a:endParaRPr lang="es-ES" dirty="0"/>
        </a:p>
      </dgm:t>
    </dgm:pt>
    <dgm:pt modelId="{8D510976-0FDB-455D-8BEF-FCCCFE0A2E82}" type="parTrans" cxnId="{9B8BC60B-6843-4CCE-9857-A55ABA6E117E}">
      <dgm:prSet/>
      <dgm:spPr/>
      <dgm:t>
        <a:bodyPr/>
        <a:lstStyle/>
        <a:p>
          <a:endParaRPr lang="es-ES"/>
        </a:p>
      </dgm:t>
    </dgm:pt>
    <dgm:pt modelId="{0748555C-829C-46A5-842D-6D8ED34CFE58}" type="sibTrans" cxnId="{9B8BC60B-6843-4CCE-9857-A55ABA6E117E}">
      <dgm:prSet/>
      <dgm:spPr/>
      <dgm:t>
        <a:bodyPr/>
        <a:lstStyle/>
        <a:p>
          <a:endParaRPr lang="es-ES"/>
        </a:p>
      </dgm:t>
    </dgm:pt>
    <dgm:pt modelId="{7EB85B73-31E4-4BB0-A3A0-29F3C309A3E8}">
      <dgm:prSet phldrT="[Texto]"/>
      <dgm:spPr/>
      <dgm:t>
        <a:bodyPr/>
        <a:lstStyle/>
        <a:p>
          <a:r>
            <a:rPr lang="es-ES" dirty="0" smtClean="0"/>
            <a:t>Extensión mas allá de la red</a:t>
          </a:r>
          <a:endParaRPr lang="es-ES" dirty="0"/>
        </a:p>
      </dgm:t>
    </dgm:pt>
    <dgm:pt modelId="{8D1A07CC-A7DA-4ECE-8FD7-BDCD58E61772}" type="parTrans" cxnId="{022B8809-DA7D-4B16-8F9E-7D2F82B519E7}">
      <dgm:prSet/>
      <dgm:spPr/>
      <dgm:t>
        <a:bodyPr/>
        <a:lstStyle/>
        <a:p>
          <a:endParaRPr lang="es-ES"/>
        </a:p>
      </dgm:t>
    </dgm:pt>
    <dgm:pt modelId="{E7431578-C70A-45E9-9952-896C7D6B048A}" type="sibTrans" cxnId="{022B8809-DA7D-4B16-8F9E-7D2F82B519E7}">
      <dgm:prSet/>
      <dgm:spPr/>
      <dgm:t>
        <a:bodyPr/>
        <a:lstStyle/>
        <a:p>
          <a:endParaRPr lang="es-ES"/>
        </a:p>
      </dgm:t>
    </dgm:pt>
    <dgm:pt modelId="{032A7D83-905E-42F2-AC0B-1C074998393C}" type="pres">
      <dgm:prSet presAssocID="{190E0928-FDC5-46B9-9EC1-0EB9BC6649C0}" presName="Name0" presStyleCnt="0">
        <dgm:presLayoutVars>
          <dgm:dir/>
          <dgm:animLvl val="lvl"/>
          <dgm:resizeHandles val="exact"/>
        </dgm:presLayoutVars>
      </dgm:prSet>
      <dgm:spPr/>
      <dgm:t>
        <a:bodyPr/>
        <a:lstStyle/>
        <a:p>
          <a:endParaRPr lang="es-ES"/>
        </a:p>
      </dgm:t>
    </dgm:pt>
    <dgm:pt modelId="{7261BB35-3436-4101-803B-1BA13A70ABD1}" type="pres">
      <dgm:prSet presAssocID="{45DBC500-3FFD-49CC-B001-E40A80460094}" presName="composite" presStyleCnt="0"/>
      <dgm:spPr/>
    </dgm:pt>
    <dgm:pt modelId="{15B58100-37D6-47AE-9A8E-9CB036AABEC9}" type="pres">
      <dgm:prSet presAssocID="{45DBC500-3FFD-49CC-B001-E40A80460094}" presName="parTx" presStyleLbl="alignNode1" presStyleIdx="0" presStyleCnt="3">
        <dgm:presLayoutVars>
          <dgm:chMax val="0"/>
          <dgm:chPref val="0"/>
          <dgm:bulletEnabled val="1"/>
        </dgm:presLayoutVars>
      </dgm:prSet>
      <dgm:spPr/>
      <dgm:t>
        <a:bodyPr/>
        <a:lstStyle/>
        <a:p>
          <a:endParaRPr lang="es-ES"/>
        </a:p>
      </dgm:t>
    </dgm:pt>
    <dgm:pt modelId="{7AD94C79-92B5-40ED-9436-C4E08E64EEDC}" type="pres">
      <dgm:prSet presAssocID="{45DBC500-3FFD-49CC-B001-E40A80460094}" presName="desTx" presStyleLbl="alignAccFollowNode1" presStyleIdx="0" presStyleCnt="3">
        <dgm:presLayoutVars>
          <dgm:bulletEnabled val="1"/>
        </dgm:presLayoutVars>
      </dgm:prSet>
      <dgm:spPr/>
      <dgm:t>
        <a:bodyPr/>
        <a:lstStyle/>
        <a:p>
          <a:endParaRPr lang="es-ES"/>
        </a:p>
      </dgm:t>
    </dgm:pt>
    <dgm:pt modelId="{505EDBA8-511C-4106-BE4F-6A2492904EB8}" type="pres">
      <dgm:prSet presAssocID="{D5EA72BB-EABD-40AD-9F14-2E212CFE216E}" presName="space" presStyleCnt="0"/>
      <dgm:spPr/>
    </dgm:pt>
    <dgm:pt modelId="{55B965EE-7D52-4D88-A277-A478327F16C5}" type="pres">
      <dgm:prSet presAssocID="{63DC0AF9-2B19-4066-8F26-B5DB02AFAE82}" presName="composite" presStyleCnt="0"/>
      <dgm:spPr/>
    </dgm:pt>
    <dgm:pt modelId="{154AFFC7-7C43-4496-95C2-1CE177AB4BDE}" type="pres">
      <dgm:prSet presAssocID="{63DC0AF9-2B19-4066-8F26-B5DB02AFAE82}" presName="parTx" presStyleLbl="alignNode1" presStyleIdx="1" presStyleCnt="3">
        <dgm:presLayoutVars>
          <dgm:chMax val="0"/>
          <dgm:chPref val="0"/>
          <dgm:bulletEnabled val="1"/>
        </dgm:presLayoutVars>
      </dgm:prSet>
      <dgm:spPr/>
      <dgm:t>
        <a:bodyPr/>
        <a:lstStyle/>
        <a:p>
          <a:endParaRPr lang="es-ES"/>
        </a:p>
      </dgm:t>
    </dgm:pt>
    <dgm:pt modelId="{0E031CD5-D22D-4A50-9214-CB81EC80691E}" type="pres">
      <dgm:prSet presAssocID="{63DC0AF9-2B19-4066-8F26-B5DB02AFAE82}" presName="desTx" presStyleLbl="alignAccFollowNode1" presStyleIdx="1" presStyleCnt="3">
        <dgm:presLayoutVars>
          <dgm:bulletEnabled val="1"/>
        </dgm:presLayoutVars>
      </dgm:prSet>
      <dgm:spPr/>
      <dgm:t>
        <a:bodyPr/>
        <a:lstStyle/>
        <a:p>
          <a:endParaRPr lang="es-ES"/>
        </a:p>
      </dgm:t>
    </dgm:pt>
    <dgm:pt modelId="{83FD6C1E-1C79-4888-851B-BFDBABC6D952}" type="pres">
      <dgm:prSet presAssocID="{1EA405D2-6FDE-4631-A99E-4CD59845EBCF}" presName="space" presStyleCnt="0"/>
      <dgm:spPr/>
    </dgm:pt>
    <dgm:pt modelId="{DC6A44FC-6F4E-495D-BB72-C033698CA096}" type="pres">
      <dgm:prSet presAssocID="{ADC119AE-1312-4B89-A767-C5E593FC1A83}" presName="composite" presStyleCnt="0"/>
      <dgm:spPr/>
    </dgm:pt>
    <dgm:pt modelId="{E94F7252-77A5-4F8C-BD11-C31C85C0EC28}" type="pres">
      <dgm:prSet presAssocID="{ADC119AE-1312-4B89-A767-C5E593FC1A83}" presName="parTx" presStyleLbl="alignNode1" presStyleIdx="2" presStyleCnt="3">
        <dgm:presLayoutVars>
          <dgm:chMax val="0"/>
          <dgm:chPref val="0"/>
          <dgm:bulletEnabled val="1"/>
        </dgm:presLayoutVars>
      </dgm:prSet>
      <dgm:spPr/>
      <dgm:t>
        <a:bodyPr/>
        <a:lstStyle/>
        <a:p>
          <a:endParaRPr lang="es-ES"/>
        </a:p>
      </dgm:t>
    </dgm:pt>
    <dgm:pt modelId="{8D81E282-C903-458D-B62F-6E843A2511C5}" type="pres">
      <dgm:prSet presAssocID="{ADC119AE-1312-4B89-A767-C5E593FC1A83}" presName="desTx" presStyleLbl="alignAccFollowNode1" presStyleIdx="2" presStyleCnt="3">
        <dgm:presLayoutVars>
          <dgm:bulletEnabled val="1"/>
        </dgm:presLayoutVars>
      </dgm:prSet>
      <dgm:spPr/>
      <dgm:t>
        <a:bodyPr/>
        <a:lstStyle/>
        <a:p>
          <a:endParaRPr lang="es-ES"/>
        </a:p>
      </dgm:t>
    </dgm:pt>
  </dgm:ptLst>
  <dgm:cxnLst>
    <dgm:cxn modelId="{872E5A5A-9845-49B7-95AA-39F52860AFF0}" type="presOf" srcId="{63DC0AF9-2B19-4066-8F26-B5DB02AFAE82}" destId="{154AFFC7-7C43-4496-95C2-1CE177AB4BDE}" srcOrd="0" destOrd="0" presId="urn:microsoft.com/office/officeart/2005/8/layout/hList1"/>
    <dgm:cxn modelId="{7A99F2A3-9463-4352-9899-CD9B5A667D26}" srcId="{63DC0AF9-2B19-4066-8F26-B5DB02AFAE82}" destId="{F624A929-2040-443C-B7C4-487EB126ECE6}" srcOrd="7" destOrd="0" parTransId="{2B15A4F2-78ED-40DF-B503-F33F8E9975BB}" sibTransId="{EA60E788-B807-47AC-B6F8-C28EF8C76142}"/>
    <dgm:cxn modelId="{04476CA3-58C0-44EF-9CF1-EE5AF55CFC1F}" srcId="{63DC0AF9-2B19-4066-8F26-B5DB02AFAE82}" destId="{280B895D-6475-4719-B5C4-C79BB1683C8C}" srcOrd="6" destOrd="0" parTransId="{56554627-AF76-4CD3-9F5E-F5456B635A5D}" sibTransId="{93B18D52-CC5D-4DA4-89D7-C46EE9F7E362}"/>
    <dgm:cxn modelId="{AF180F3F-D5EB-4E78-B109-D4919B7DFC34}" srcId="{45DBC500-3FFD-49CC-B001-E40A80460094}" destId="{CA37FDA2-ECA7-4D93-ACC3-FC74CC6C8D83}" srcOrd="3" destOrd="0" parTransId="{D65B2527-1EAF-4FCE-AF63-F88EB064D488}" sibTransId="{50495BAB-6737-4C63-9258-89C86ADF108D}"/>
    <dgm:cxn modelId="{9B8BC60B-6843-4CCE-9857-A55ABA6E117E}" srcId="{ADC119AE-1312-4B89-A767-C5E593FC1A83}" destId="{54B2F5D4-8337-4911-8319-688CD413EFEE}" srcOrd="6" destOrd="0" parTransId="{8D510976-0FDB-455D-8BEF-FCCCFE0A2E82}" sibTransId="{0748555C-829C-46A5-842D-6D8ED34CFE58}"/>
    <dgm:cxn modelId="{917801C2-3CB7-43C4-951C-5D2E976F8EE7}" type="presOf" srcId="{0E4C2D73-7CF3-4835-A8BE-0DF6B0179DE2}" destId="{7AD94C79-92B5-40ED-9436-C4E08E64EEDC}" srcOrd="0" destOrd="0" presId="urn:microsoft.com/office/officeart/2005/8/layout/hList1"/>
    <dgm:cxn modelId="{BDDC4098-4C3B-4A1F-997B-BCDA89892283}" srcId="{ADC119AE-1312-4B89-A767-C5E593FC1A83}" destId="{576354BC-BB3C-4AB6-9D3D-114C73EF2FA7}" srcOrd="4" destOrd="0" parTransId="{936D815A-F655-4724-A34C-C6FC73049074}" sibTransId="{18057183-6712-4FCC-8BED-18998A31A8C1}"/>
    <dgm:cxn modelId="{022B8809-DA7D-4B16-8F9E-7D2F82B519E7}" srcId="{63DC0AF9-2B19-4066-8F26-B5DB02AFAE82}" destId="{7EB85B73-31E4-4BB0-A3A0-29F3C309A3E8}" srcOrd="8" destOrd="0" parTransId="{8D1A07CC-A7DA-4ECE-8FD7-BDCD58E61772}" sibTransId="{E7431578-C70A-45E9-9952-896C7D6B048A}"/>
    <dgm:cxn modelId="{9E9223A4-B994-4587-AE5D-7090A91C50C3}" type="presOf" srcId="{E297CE35-5DB5-4DEC-A0A2-29A4839D088A}" destId="{7AD94C79-92B5-40ED-9436-C4E08E64EEDC}" srcOrd="0" destOrd="1" presId="urn:microsoft.com/office/officeart/2005/8/layout/hList1"/>
    <dgm:cxn modelId="{8DB1CE24-3000-44E7-B7EF-7BB0E31611E5}" type="presOf" srcId="{190E0928-FDC5-46B9-9EC1-0EB9BC6649C0}" destId="{032A7D83-905E-42F2-AC0B-1C074998393C}" srcOrd="0" destOrd="0" presId="urn:microsoft.com/office/officeart/2005/8/layout/hList1"/>
    <dgm:cxn modelId="{0C4EFC35-DEA3-4E21-9C2D-AEE07FB5BC1F}" type="presOf" srcId="{B545CA9B-CEFD-482C-B6A9-841C39EFE9E4}" destId="{7AD94C79-92B5-40ED-9436-C4E08E64EEDC}" srcOrd="0" destOrd="4" presId="urn:microsoft.com/office/officeart/2005/8/layout/hList1"/>
    <dgm:cxn modelId="{9F71CC60-6580-470A-9373-9EBB1C315B20}" type="presOf" srcId="{98FD8D63-9E48-4900-8F00-81DD4C4B1A97}" destId="{0E031CD5-D22D-4A50-9214-CB81EC80691E}" srcOrd="0" destOrd="2" presId="urn:microsoft.com/office/officeart/2005/8/layout/hList1"/>
    <dgm:cxn modelId="{931528D0-194D-42C7-AF37-33F45D28186D}" type="presOf" srcId="{F3ADBDE7-C298-4BE2-86F5-428EF4DB18B3}" destId="{8D81E282-C903-458D-B62F-6E843A2511C5}" srcOrd="0" destOrd="1" presId="urn:microsoft.com/office/officeart/2005/8/layout/hList1"/>
    <dgm:cxn modelId="{7697FF8C-656D-4F5B-BC5C-D83C58A42F74}" srcId="{ADC119AE-1312-4B89-A767-C5E593FC1A83}" destId="{8CEE33A7-5CE2-417C-B989-6E0494CF1C16}" srcOrd="2" destOrd="0" parTransId="{FC891787-1BAD-4180-AC89-936EE459E348}" sibTransId="{F295CB27-1E79-43DD-9ED4-033045094494}"/>
    <dgm:cxn modelId="{C3694ADB-C2DC-444F-923E-3D7D0AD1A13A}" type="presOf" srcId="{CFC3DBA0-230C-4A36-AD60-495AD61284E0}" destId="{0E031CD5-D22D-4A50-9214-CB81EC80691E}" srcOrd="0" destOrd="1" presId="urn:microsoft.com/office/officeart/2005/8/layout/hList1"/>
    <dgm:cxn modelId="{99EAE984-0CA3-4509-9483-78902DC6918F}" srcId="{63DC0AF9-2B19-4066-8F26-B5DB02AFAE82}" destId="{CFC3DBA0-230C-4A36-AD60-495AD61284E0}" srcOrd="1" destOrd="0" parTransId="{28950313-C2C6-4D55-8EFC-A52B1BD32789}" sibTransId="{7C74528F-B1E4-4AD7-BBEB-AEBE0C182DA3}"/>
    <dgm:cxn modelId="{F01444EF-D425-4A4E-B449-EC4ADC82B458}" srcId="{190E0928-FDC5-46B9-9EC1-0EB9BC6649C0}" destId="{ADC119AE-1312-4B89-A767-C5E593FC1A83}" srcOrd="2" destOrd="0" parTransId="{ED07DB74-0D93-49AD-934C-DFC7F1A56235}" sibTransId="{E5610F9E-205A-4A15-9D68-9774BCEE4302}"/>
    <dgm:cxn modelId="{0937F766-D4A6-4DF4-8794-4EA97578CCED}" srcId="{190E0928-FDC5-46B9-9EC1-0EB9BC6649C0}" destId="{45DBC500-3FFD-49CC-B001-E40A80460094}" srcOrd="0" destOrd="0" parTransId="{C4847C14-99B9-4956-8472-CAA9D586E2CF}" sibTransId="{D5EA72BB-EABD-40AD-9F14-2E212CFE216E}"/>
    <dgm:cxn modelId="{D24FEB26-C713-4A41-B3C8-AB0E2BC239E4}" srcId="{ADC119AE-1312-4B89-A767-C5E593FC1A83}" destId="{223F9DAD-A1F2-4938-93E3-2947A3C4E79C}" srcOrd="5" destOrd="0" parTransId="{0511C908-A56D-4B78-9012-31FA8D3C3A71}" sibTransId="{E58840BB-411A-4844-BBE1-22E7F0E06795}"/>
    <dgm:cxn modelId="{8653ECF4-4EF2-4AD4-91F1-5A241F213949}" srcId="{63DC0AF9-2B19-4066-8F26-B5DB02AFAE82}" destId="{CCD45B2B-AEE5-46C9-8C31-8BFA81FD77C8}" srcOrd="4" destOrd="0" parTransId="{7A057723-9BF4-4355-B59E-9B6161D04375}" sibTransId="{4DB74457-4D76-4D26-984C-E97B8DFF4BD6}"/>
    <dgm:cxn modelId="{2DB8303F-5E5E-46C7-94D0-8723D5968D08}" type="presOf" srcId="{45DBC500-3FFD-49CC-B001-E40A80460094}" destId="{15B58100-37D6-47AE-9A8E-9CB036AABEC9}" srcOrd="0" destOrd="0" presId="urn:microsoft.com/office/officeart/2005/8/layout/hList1"/>
    <dgm:cxn modelId="{67C51498-0C94-4811-A235-B644D8E935DC}" srcId="{45DBC500-3FFD-49CC-B001-E40A80460094}" destId="{E297CE35-5DB5-4DEC-A0A2-29A4839D088A}" srcOrd="1" destOrd="0" parTransId="{E1612B4E-5374-46F6-93C9-1CF806F32A93}" sibTransId="{1CFF505A-E9AF-4266-B74B-57B10DB40B8B}"/>
    <dgm:cxn modelId="{C58A0817-4401-4691-AFC8-1B579934E203}" srcId="{63DC0AF9-2B19-4066-8F26-B5DB02AFAE82}" destId="{4DE254C0-0EA6-45CB-9ECA-7EF22F6CED16}" srcOrd="0" destOrd="0" parTransId="{848059A9-A9A6-4CA0-8835-F6BD373D8328}" sibTransId="{A2FF2F8B-200A-47C3-B3A6-660FB716A7B7}"/>
    <dgm:cxn modelId="{64DBCB81-FE4E-4650-8D43-8478A787F5AA}" srcId="{190E0928-FDC5-46B9-9EC1-0EB9BC6649C0}" destId="{63DC0AF9-2B19-4066-8F26-B5DB02AFAE82}" srcOrd="1" destOrd="0" parTransId="{6ADBAF40-F727-4DAD-A892-5CCB675F656C}" sibTransId="{1EA405D2-6FDE-4631-A99E-4CD59845EBCF}"/>
    <dgm:cxn modelId="{917F518E-96AB-454F-A6EC-E936CE2E617D}" srcId="{45DBC500-3FFD-49CC-B001-E40A80460094}" destId="{B545CA9B-CEFD-482C-B6A9-841C39EFE9E4}" srcOrd="4" destOrd="0" parTransId="{3EE64BBE-C52D-4D3E-9899-5BEBA9D3123E}" sibTransId="{376FF7FC-DE06-4DB8-A15B-9E0DE83EA750}"/>
    <dgm:cxn modelId="{EE933740-8DA1-40CA-B9D7-2068415438D2}" srcId="{63DC0AF9-2B19-4066-8F26-B5DB02AFAE82}" destId="{A8508F0D-A25D-4780-AFCB-40879D557C2A}" srcOrd="5" destOrd="0" parTransId="{B33A8A22-CCFE-4917-8534-B353B122428F}" sibTransId="{FDE23834-B2D1-4688-8E38-C20AF1BC876F}"/>
    <dgm:cxn modelId="{05A5486B-DD1C-4A95-B2B8-C73920EBCD63}" type="presOf" srcId="{223F9DAD-A1F2-4938-93E3-2947A3C4E79C}" destId="{8D81E282-C903-458D-B62F-6E843A2511C5}" srcOrd="0" destOrd="5" presId="urn:microsoft.com/office/officeart/2005/8/layout/hList1"/>
    <dgm:cxn modelId="{B8891860-B375-4C11-8924-828A549EB6ED}" type="presOf" srcId="{8F0DCA73-C8B3-4CDD-81BA-48B988E6E632}" destId="{8D81E282-C903-458D-B62F-6E843A2511C5}" srcOrd="0" destOrd="3" presId="urn:microsoft.com/office/officeart/2005/8/layout/hList1"/>
    <dgm:cxn modelId="{6E1D17EE-A7EF-4FF6-80EB-CBFF40AD0C0E}" srcId="{ADC119AE-1312-4B89-A767-C5E593FC1A83}" destId="{8F0DCA73-C8B3-4CDD-81BA-48B988E6E632}" srcOrd="3" destOrd="0" parTransId="{28752748-4302-4DC7-8A68-09DE3621E0DC}" sibTransId="{9488B294-4AC9-4834-AA5A-F14788ED86DA}"/>
    <dgm:cxn modelId="{CEDFF30F-7985-4378-ADE3-C303B219A62B}" srcId="{45DBC500-3FFD-49CC-B001-E40A80460094}" destId="{0E4C2D73-7CF3-4835-A8BE-0DF6B0179DE2}" srcOrd="0" destOrd="0" parTransId="{3FE2D1D7-B1A0-4A6B-B295-7485CE0B0B18}" sibTransId="{DCCB7FB7-0808-4D51-9B3B-2020D20FCDA9}"/>
    <dgm:cxn modelId="{71EC9BAD-ECBC-4604-A82C-DE09C3616BA6}" type="presOf" srcId="{280B895D-6475-4719-B5C4-C79BB1683C8C}" destId="{0E031CD5-D22D-4A50-9214-CB81EC80691E}" srcOrd="0" destOrd="6" presId="urn:microsoft.com/office/officeart/2005/8/layout/hList1"/>
    <dgm:cxn modelId="{F63B0F61-F6F8-47D7-B6F2-B0FC67DC8F96}" type="presOf" srcId="{7EB85B73-31E4-4BB0-A3A0-29F3C309A3E8}" destId="{0E031CD5-D22D-4A50-9214-CB81EC80691E}" srcOrd="0" destOrd="8" presId="urn:microsoft.com/office/officeart/2005/8/layout/hList1"/>
    <dgm:cxn modelId="{4670886F-70DE-4EBC-BE18-5F8D886D80F1}" type="presOf" srcId="{CA37FDA2-ECA7-4D93-ACC3-FC74CC6C8D83}" destId="{7AD94C79-92B5-40ED-9436-C4E08E64EEDC}" srcOrd="0" destOrd="3" presId="urn:microsoft.com/office/officeart/2005/8/layout/hList1"/>
    <dgm:cxn modelId="{86931345-48F0-4678-BFE9-D8E945794A56}" type="presOf" srcId="{576354BC-BB3C-4AB6-9D3D-114C73EF2FA7}" destId="{8D81E282-C903-458D-B62F-6E843A2511C5}" srcOrd="0" destOrd="4" presId="urn:microsoft.com/office/officeart/2005/8/layout/hList1"/>
    <dgm:cxn modelId="{67EE81D8-E505-4192-A0AE-85CA8E05CF6C}" type="presOf" srcId="{F624A929-2040-443C-B7C4-487EB126ECE6}" destId="{0E031CD5-D22D-4A50-9214-CB81EC80691E}" srcOrd="0" destOrd="7" presId="urn:microsoft.com/office/officeart/2005/8/layout/hList1"/>
    <dgm:cxn modelId="{A2C5EDF7-1928-4795-B064-9DB33B04479C}" type="presOf" srcId="{CCD45B2B-AEE5-46C9-8C31-8BFA81FD77C8}" destId="{0E031CD5-D22D-4A50-9214-CB81EC80691E}" srcOrd="0" destOrd="4" presId="urn:microsoft.com/office/officeart/2005/8/layout/hList1"/>
    <dgm:cxn modelId="{03ED20BA-0846-412C-B65A-E82074D85374}" type="presOf" srcId="{A8508F0D-A25D-4780-AFCB-40879D557C2A}" destId="{0E031CD5-D22D-4A50-9214-CB81EC80691E}" srcOrd="0" destOrd="5" presId="urn:microsoft.com/office/officeart/2005/8/layout/hList1"/>
    <dgm:cxn modelId="{66FE8361-92B4-4367-84EB-2A601E1C9F29}" type="presOf" srcId="{AE2EAA7D-527E-4EDC-8B73-9FE5AC036E58}" destId="{8D81E282-C903-458D-B62F-6E843A2511C5}" srcOrd="0" destOrd="0" presId="urn:microsoft.com/office/officeart/2005/8/layout/hList1"/>
    <dgm:cxn modelId="{D81BA359-48C9-497F-882C-2C47E14AF02B}" srcId="{63DC0AF9-2B19-4066-8F26-B5DB02AFAE82}" destId="{8A7F6E0F-F420-4318-B199-CFC305C9DA07}" srcOrd="3" destOrd="0" parTransId="{E588C637-D7E7-456C-B7B2-13D2F3831717}" sibTransId="{7EAA190D-20A2-4853-B969-9AC705997706}"/>
    <dgm:cxn modelId="{8E704ACC-158C-41C3-B93C-12EF673C6C46}" type="presOf" srcId="{ADC119AE-1312-4B89-A767-C5E593FC1A83}" destId="{E94F7252-77A5-4F8C-BD11-C31C85C0EC28}" srcOrd="0" destOrd="0" presId="urn:microsoft.com/office/officeart/2005/8/layout/hList1"/>
    <dgm:cxn modelId="{794EB35C-3097-4F31-8211-3A18D7B53E51}" type="presOf" srcId="{8A7F6E0F-F420-4318-B199-CFC305C9DA07}" destId="{0E031CD5-D22D-4A50-9214-CB81EC80691E}" srcOrd="0" destOrd="3" presId="urn:microsoft.com/office/officeart/2005/8/layout/hList1"/>
    <dgm:cxn modelId="{F09E5FDB-5D03-4D20-BE66-4C16E8BFF978}" srcId="{63DC0AF9-2B19-4066-8F26-B5DB02AFAE82}" destId="{98FD8D63-9E48-4900-8F00-81DD4C4B1A97}" srcOrd="2" destOrd="0" parTransId="{0D762C07-F6C3-4ED6-BD35-398EA44C7804}" sibTransId="{428AAD4C-86AA-42AF-BFD2-59424121B7FD}"/>
    <dgm:cxn modelId="{2987E81F-3CE2-4BC0-BB14-88A526B0559F}" type="presOf" srcId="{4DE254C0-0EA6-45CB-9ECA-7EF22F6CED16}" destId="{0E031CD5-D22D-4A50-9214-CB81EC80691E}" srcOrd="0" destOrd="0" presId="urn:microsoft.com/office/officeart/2005/8/layout/hList1"/>
    <dgm:cxn modelId="{568C03F4-6975-4C80-8B23-44FF90546799}" srcId="{45DBC500-3FFD-49CC-B001-E40A80460094}" destId="{1F201828-94BB-4482-B1C0-667465CC0201}" srcOrd="2" destOrd="0" parTransId="{88B5F409-442E-4C09-BB81-6DF787EBFE9C}" sibTransId="{F9150175-81AB-4A46-B2F4-D5DFC102417D}"/>
    <dgm:cxn modelId="{B2781149-5D7C-4CA7-955E-64E7261CEBA4}" type="presOf" srcId="{1F201828-94BB-4482-B1C0-667465CC0201}" destId="{7AD94C79-92B5-40ED-9436-C4E08E64EEDC}" srcOrd="0" destOrd="2" presId="urn:microsoft.com/office/officeart/2005/8/layout/hList1"/>
    <dgm:cxn modelId="{536EAAA8-F680-4E75-9249-ADAE3A370A16}" srcId="{ADC119AE-1312-4B89-A767-C5E593FC1A83}" destId="{AE2EAA7D-527E-4EDC-8B73-9FE5AC036E58}" srcOrd="0" destOrd="0" parTransId="{8C5468F9-70BC-443B-9D08-1C640C8C3707}" sibTransId="{6CD93A1C-94EA-4B23-8884-905985B984E4}"/>
    <dgm:cxn modelId="{BED3D1EB-D211-45F4-8502-DA8EECD02C93}" type="presOf" srcId="{8CEE33A7-5CE2-417C-B989-6E0494CF1C16}" destId="{8D81E282-C903-458D-B62F-6E843A2511C5}" srcOrd="0" destOrd="2" presId="urn:microsoft.com/office/officeart/2005/8/layout/hList1"/>
    <dgm:cxn modelId="{785A019B-7992-4A4C-B014-058AF6570DFD}" srcId="{ADC119AE-1312-4B89-A767-C5E593FC1A83}" destId="{F3ADBDE7-C298-4BE2-86F5-428EF4DB18B3}" srcOrd="1" destOrd="0" parTransId="{A993A280-C17C-475D-AFFF-DDA0867BA229}" sibTransId="{36AC0C4D-477F-4EAB-A003-89CBAE5C81A1}"/>
    <dgm:cxn modelId="{AB9E4412-F15F-46B1-B921-D9DAF134B942}" type="presOf" srcId="{54B2F5D4-8337-4911-8319-688CD413EFEE}" destId="{8D81E282-C903-458D-B62F-6E843A2511C5}" srcOrd="0" destOrd="6" presId="urn:microsoft.com/office/officeart/2005/8/layout/hList1"/>
    <dgm:cxn modelId="{033AD16A-AD20-4162-A74D-0C67C87AAF2E}" type="presParOf" srcId="{032A7D83-905E-42F2-AC0B-1C074998393C}" destId="{7261BB35-3436-4101-803B-1BA13A70ABD1}" srcOrd="0" destOrd="0" presId="urn:microsoft.com/office/officeart/2005/8/layout/hList1"/>
    <dgm:cxn modelId="{CCB7AEBF-82E7-4F5F-84D3-4728BBDB608C}" type="presParOf" srcId="{7261BB35-3436-4101-803B-1BA13A70ABD1}" destId="{15B58100-37D6-47AE-9A8E-9CB036AABEC9}" srcOrd="0" destOrd="0" presId="urn:microsoft.com/office/officeart/2005/8/layout/hList1"/>
    <dgm:cxn modelId="{2DCFF08C-470B-4EB9-9B0D-460258444D97}" type="presParOf" srcId="{7261BB35-3436-4101-803B-1BA13A70ABD1}" destId="{7AD94C79-92B5-40ED-9436-C4E08E64EEDC}" srcOrd="1" destOrd="0" presId="urn:microsoft.com/office/officeart/2005/8/layout/hList1"/>
    <dgm:cxn modelId="{5DFE960A-5682-48CC-8AE1-EDC836FBD262}" type="presParOf" srcId="{032A7D83-905E-42F2-AC0B-1C074998393C}" destId="{505EDBA8-511C-4106-BE4F-6A2492904EB8}" srcOrd="1" destOrd="0" presId="urn:microsoft.com/office/officeart/2005/8/layout/hList1"/>
    <dgm:cxn modelId="{CD881B41-4197-4F41-8B26-0B14C3DCBDEA}" type="presParOf" srcId="{032A7D83-905E-42F2-AC0B-1C074998393C}" destId="{55B965EE-7D52-4D88-A277-A478327F16C5}" srcOrd="2" destOrd="0" presId="urn:microsoft.com/office/officeart/2005/8/layout/hList1"/>
    <dgm:cxn modelId="{8A75C572-EA33-43F7-84EB-E157CC5FD0DE}" type="presParOf" srcId="{55B965EE-7D52-4D88-A277-A478327F16C5}" destId="{154AFFC7-7C43-4496-95C2-1CE177AB4BDE}" srcOrd="0" destOrd="0" presId="urn:microsoft.com/office/officeart/2005/8/layout/hList1"/>
    <dgm:cxn modelId="{59FB05D5-D23D-4D52-8766-D866B49AA01E}" type="presParOf" srcId="{55B965EE-7D52-4D88-A277-A478327F16C5}" destId="{0E031CD5-D22D-4A50-9214-CB81EC80691E}" srcOrd="1" destOrd="0" presId="urn:microsoft.com/office/officeart/2005/8/layout/hList1"/>
    <dgm:cxn modelId="{9C8151D4-AC6E-49BC-BDAE-20ADD968AB8A}" type="presParOf" srcId="{032A7D83-905E-42F2-AC0B-1C074998393C}" destId="{83FD6C1E-1C79-4888-851B-BFDBABC6D952}" srcOrd="3" destOrd="0" presId="urn:microsoft.com/office/officeart/2005/8/layout/hList1"/>
    <dgm:cxn modelId="{81ADC9AD-5706-4234-BC9D-7E5504E7606B}" type="presParOf" srcId="{032A7D83-905E-42F2-AC0B-1C074998393C}" destId="{DC6A44FC-6F4E-495D-BB72-C033698CA096}" srcOrd="4" destOrd="0" presId="urn:microsoft.com/office/officeart/2005/8/layout/hList1"/>
    <dgm:cxn modelId="{21E5999F-2742-4E46-B9A3-A52616CCF7E3}" type="presParOf" srcId="{DC6A44FC-6F4E-495D-BB72-C033698CA096}" destId="{E94F7252-77A5-4F8C-BD11-C31C85C0EC28}" srcOrd="0" destOrd="0" presId="urn:microsoft.com/office/officeart/2005/8/layout/hList1"/>
    <dgm:cxn modelId="{D231B0C7-B0A0-4504-A2D1-61C9D3F66E6C}" type="presParOf" srcId="{DC6A44FC-6F4E-495D-BB72-C033698CA096}" destId="{8D81E282-C903-458D-B62F-6E843A2511C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90E0928-FDC5-46B9-9EC1-0EB9BC6649C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S"/>
        </a:p>
      </dgm:t>
    </dgm:pt>
    <dgm:pt modelId="{45DBC500-3FFD-49CC-B001-E40A80460094}">
      <dgm:prSet phldrT="[Texto]"/>
      <dgm:spPr/>
      <dgm:t>
        <a:bodyPr/>
        <a:lstStyle/>
        <a:p>
          <a:r>
            <a:rPr lang="es-ES" b="1" dirty="0" smtClean="0"/>
            <a:t>ESTRATEGIA</a:t>
          </a:r>
          <a:endParaRPr lang="es-ES" b="1" dirty="0"/>
        </a:p>
      </dgm:t>
    </dgm:pt>
    <dgm:pt modelId="{C4847C14-99B9-4956-8472-CAA9D586E2CF}" type="parTrans" cxnId="{0937F766-D4A6-4DF4-8794-4EA97578CCED}">
      <dgm:prSet/>
      <dgm:spPr/>
      <dgm:t>
        <a:bodyPr/>
        <a:lstStyle/>
        <a:p>
          <a:endParaRPr lang="es-ES"/>
        </a:p>
      </dgm:t>
    </dgm:pt>
    <dgm:pt modelId="{D5EA72BB-EABD-40AD-9F14-2E212CFE216E}" type="sibTrans" cxnId="{0937F766-D4A6-4DF4-8794-4EA97578CCED}">
      <dgm:prSet/>
      <dgm:spPr/>
      <dgm:t>
        <a:bodyPr/>
        <a:lstStyle/>
        <a:p>
          <a:endParaRPr lang="es-ES"/>
        </a:p>
      </dgm:t>
    </dgm:pt>
    <dgm:pt modelId="{0E4C2D73-7CF3-4835-A8BE-0DF6B0179DE2}">
      <dgm:prSet phldrT="[Texto]"/>
      <dgm:spPr/>
      <dgm:t>
        <a:bodyPr/>
        <a:lstStyle/>
        <a:p>
          <a:r>
            <a:rPr lang="es-CL" dirty="0" smtClean="0"/>
            <a:t>Centro de vinculación, innovación e investigación docente </a:t>
          </a:r>
          <a:endParaRPr lang="es-ES" dirty="0"/>
        </a:p>
      </dgm:t>
    </dgm:pt>
    <dgm:pt modelId="{3FE2D1D7-B1A0-4A6B-B295-7485CE0B0B18}" type="parTrans" cxnId="{CEDFF30F-7985-4378-ADE3-C303B219A62B}">
      <dgm:prSet/>
      <dgm:spPr/>
      <dgm:t>
        <a:bodyPr/>
        <a:lstStyle/>
        <a:p>
          <a:endParaRPr lang="es-ES"/>
        </a:p>
      </dgm:t>
    </dgm:pt>
    <dgm:pt modelId="{DCCB7FB7-0808-4D51-9B3B-2020D20FCDA9}" type="sibTrans" cxnId="{CEDFF30F-7985-4378-ADE3-C303B219A62B}">
      <dgm:prSet/>
      <dgm:spPr/>
      <dgm:t>
        <a:bodyPr/>
        <a:lstStyle/>
        <a:p>
          <a:endParaRPr lang="es-ES"/>
        </a:p>
      </dgm:t>
    </dgm:pt>
    <dgm:pt modelId="{63DC0AF9-2B19-4066-8F26-B5DB02AFAE82}">
      <dgm:prSet phldrT="[Texto]"/>
      <dgm:spPr/>
      <dgm:t>
        <a:bodyPr/>
        <a:lstStyle/>
        <a:p>
          <a:r>
            <a:rPr lang="es-ES" b="1" dirty="0" smtClean="0"/>
            <a:t>LOGROS</a:t>
          </a:r>
          <a:endParaRPr lang="es-ES" b="1" dirty="0"/>
        </a:p>
      </dgm:t>
    </dgm:pt>
    <dgm:pt modelId="{6ADBAF40-F727-4DAD-A892-5CCB675F656C}" type="parTrans" cxnId="{64DBCB81-FE4E-4650-8D43-8478A787F5AA}">
      <dgm:prSet/>
      <dgm:spPr/>
      <dgm:t>
        <a:bodyPr/>
        <a:lstStyle/>
        <a:p>
          <a:endParaRPr lang="es-ES"/>
        </a:p>
      </dgm:t>
    </dgm:pt>
    <dgm:pt modelId="{1EA405D2-6FDE-4631-A99E-4CD59845EBCF}" type="sibTrans" cxnId="{64DBCB81-FE4E-4650-8D43-8478A787F5AA}">
      <dgm:prSet/>
      <dgm:spPr/>
      <dgm:t>
        <a:bodyPr/>
        <a:lstStyle/>
        <a:p>
          <a:endParaRPr lang="es-ES"/>
        </a:p>
      </dgm:t>
    </dgm:pt>
    <dgm:pt modelId="{4DE254C0-0EA6-45CB-9ECA-7EF22F6CED16}">
      <dgm:prSet phldrT="[Texto]"/>
      <dgm:spPr>
        <a:blipFill rotWithShape="0">
          <a:blip xmlns:r="http://schemas.openxmlformats.org/officeDocument/2006/relationships" r:embed="rId1"/>
          <a:stretch>
            <a:fillRect/>
          </a:stretch>
        </a:blipFill>
      </dgm:spPr>
      <dgm:t>
        <a:bodyPr/>
        <a:lstStyle/>
        <a:p>
          <a:endParaRPr lang="es-ES" dirty="0"/>
        </a:p>
      </dgm:t>
    </dgm:pt>
    <dgm:pt modelId="{848059A9-A9A6-4CA0-8835-F6BD373D8328}" type="parTrans" cxnId="{C58A0817-4401-4691-AFC8-1B579934E203}">
      <dgm:prSet/>
      <dgm:spPr/>
      <dgm:t>
        <a:bodyPr/>
        <a:lstStyle/>
        <a:p>
          <a:endParaRPr lang="es-ES"/>
        </a:p>
      </dgm:t>
    </dgm:pt>
    <dgm:pt modelId="{A2FF2F8B-200A-47C3-B3A6-660FB716A7B7}" type="sibTrans" cxnId="{C58A0817-4401-4691-AFC8-1B579934E203}">
      <dgm:prSet/>
      <dgm:spPr/>
      <dgm:t>
        <a:bodyPr/>
        <a:lstStyle/>
        <a:p>
          <a:endParaRPr lang="es-ES"/>
        </a:p>
      </dgm:t>
    </dgm:pt>
    <dgm:pt modelId="{ADC119AE-1312-4B89-A767-C5E593FC1A83}">
      <dgm:prSet phldrT="[Texto]"/>
      <dgm:spPr/>
      <dgm:t>
        <a:bodyPr/>
        <a:lstStyle/>
        <a:p>
          <a:r>
            <a:rPr lang="es-ES" b="1" dirty="0" smtClean="0"/>
            <a:t>DIFICULTADES</a:t>
          </a:r>
          <a:endParaRPr lang="es-ES" b="1" dirty="0"/>
        </a:p>
      </dgm:t>
    </dgm:pt>
    <dgm:pt modelId="{ED07DB74-0D93-49AD-934C-DFC7F1A56235}" type="parTrans" cxnId="{F01444EF-D425-4A4E-B449-EC4ADC82B458}">
      <dgm:prSet/>
      <dgm:spPr/>
      <dgm:t>
        <a:bodyPr/>
        <a:lstStyle/>
        <a:p>
          <a:endParaRPr lang="es-ES"/>
        </a:p>
      </dgm:t>
    </dgm:pt>
    <dgm:pt modelId="{E5610F9E-205A-4A15-9D68-9774BCEE4302}" type="sibTrans" cxnId="{F01444EF-D425-4A4E-B449-EC4ADC82B458}">
      <dgm:prSet/>
      <dgm:spPr/>
      <dgm:t>
        <a:bodyPr/>
        <a:lstStyle/>
        <a:p>
          <a:endParaRPr lang="es-ES"/>
        </a:p>
      </dgm:t>
    </dgm:pt>
    <dgm:pt modelId="{AE2EAA7D-527E-4EDC-8B73-9FE5AC036E58}">
      <dgm:prSet phldrT="[Texto]"/>
      <dgm:spPr>
        <a:blipFill rotWithShape="0">
          <a:blip xmlns:r="http://schemas.openxmlformats.org/officeDocument/2006/relationships" r:embed="rId1"/>
          <a:stretch>
            <a:fillRect/>
          </a:stretch>
        </a:blipFill>
      </dgm:spPr>
      <dgm:t>
        <a:bodyPr/>
        <a:lstStyle/>
        <a:p>
          <a:endParaRPr lang="es-ES" dirty="0"/>
        </a:p>
      </dgm:t>
    </dgm:pt>
    <dgm:pt modelId="{8C5468F9-70BC-443B-9D08-1C640C8C3707}" type="parTrans" cxnId="{536EAAA8-F680-4E75-9249-ADAE3A370A16}">
      <dgm:prSet/>
      <dgm:spPr/>
      <dgm:t>
        <a:bodyPr/>
        <a:lstStyle/>
        <a:p>
          <a:endParaRPr lang="es-ES"/>
        </a:p>
      </dgm:t>
    </dgm:pt>
    <dgm:pt modelId="{6CD93A1C-94EA-4B23-8884-905985B984E4}" type="sibTrans" cxnId="{536EAAA8-F680-4E75-9249-ADAE3A370A16}">
      <dgm:prSet/>
      <dgm:spPr/>
      <dgm:t>
        <a:bodyPr/>
        <a:lstStyle/>
        <a:p>
          <a:endParaRPr lang="es-ES"/>
        </a:p>
      </dgm:t>
    </dgm:pt>
    <dgm:pt modelId="{6AE0006D-D3DD-48CB-949D-E0696F2E4FC6}">
      <dgm:prSet phldrT="[Texto]"/>
      <dgm:spPr/>
      <dgm:t>
        <a:bodyPr/>
        <a:lstStyle/>
        <a:p>
          <a:r>
            <a:rPr lang="es-ES" dirty="0" smtClean="0"/>
            <a:t>Investigación conjunta S.E.</a:t>
          </a:r>
          <a:endParaRPr lang="es-ES" dirty="0"/>
        </a:p>
      </dgm:t>
    </dgm:pt>
    <dgm:pt modelId="{05F9FAF2-E566-4ED7-833C-4B7ADB6412E3}" type="sibTrans" cxnId="{1CAA1E6A-2FE9-4F35-A25B-FA3BD6140A86}">
      <dgm:prSet/>
      <dgm:spPr/>
      <dgm:t>
        <a:bodyPr/>
        <a:lstStyle/>
        <a:p>
          <a:endParaRPr lang="es-ES"/>
        </a:p>
      </dgm:t>
    </dgm:pt>
    <dgm:pt modelId="{F6342F5A-4CF4-4E0A-9207-16946F48DBE6}" type="parTrans" cxnId="{1CAA1E6A-2FE9-4F35-A25B-FA3BD6140A86}">
      <dgm:prSet/>
      <dgm:spPr/>
      <dgm:t>
        <a:bodyPr/>
        <a:lstStyle/>
        <a:p>
          <a:endParaRPr lang="es-ES"/>
        </a:p>
      </dgm:t>
    </dgm:pt>
    <dgm:pt modelId="{3E365655-CBC0-44C0-92D3-91D6AFD3909F}">
      <dgm:prSet phldrT="[Texto]"/>
      <dgm:spPr/>
      <dgm:t>
        <a:bodyPr/>
        <a:lstStyle/>
        <a:p>
          <a:r>
            <a:rPr lang="es-ES" dirty="0" smtClean="0"/>
            <a:t>Capacitación UTA y del sistema escolar.</a:t>
          </a:r>
          <a:endParaRPr lang="es-ES" dirty="0"/>
        </a:p>
      </dgm:t>
    </dgm:pt>
    <dgm:pt modelId="{A61985EF-4A6F-4B03-A446-E94A3916078C}" type="sibTrans" cxnId="{91141869-2445-48D2-8CFB-3F26EA5C1EE3}">
      <dgm:prSet/>
      <dgm:spPr/>
      <dgm:t>
        <a:bodyPr/>
        <a:lstStyle/>
        <a:p>
          <a:endParaRPr lang="es-ES"/>
        </a:p>
      </dgm:t>
    </dgm:pt>
    <dgm:pt modelId="{D7C097EB-08EC-435D-B77E-C16138AEC3DD}" type="parTrans" cxnId="{91141869-2445-48D2-8CFB-3F26EA5C1EE3}">
      <dgm:prSet/>
      <dgm:spPr/>
      <dgm:t>
        <a:bodyPr/>
        <a:lstStyle/>
        <a:p>
          <a:endParaRPr lang="es-ES"/>
        </a:p>
      </dgm:t>
    </dgm:pt>
    <dgm:pt modelId="{D22FDF47-8221-4E0D-9370-84398E7C53DF}">
      <dgm:prSet phldrT="[Texto]"/>
      <dgm:spPr/>
      <dgm:t>
        <a:bodyPr/>
        <a:lstStyle/>
        <a:p>
          <a:r>
            <a:rPr lang="es-ES" dirty="0" smtClean="0"/>
            <a:t>Fortalecimiento cuerpo académico (Contratación, post doctorados y </a:t>
          </a:r>
          <a:r>
            <a:rPr lang="es-ES" dirty="0" err="1" smtClean="0"/>
            <a:t>workshop</a:t>
          </a:r>
          <a:r>
            <a:rPr lang="es-ES" dirty="0" smtClean="0"/>
            <a:t> e investigaciones publicaciones.</a:t>
          </a:r>
          <a:endParaRPr lang="es-ES" dirty="0"/>
        </a:p>
      </dgm:t>
    </dgm:pt>
    <dgm:pt modelId="{B49DDB9C-25CB-4E90-BE6D-49C6AF1E81B6}" type="sibTrans" cxnId="{64AF3454-B0AD-41A6-B4EF-B635EEE791B8}">
      <dgm:prSet/>
      <dgm:spPr/>
      <dgm:t>
        <a:bodyPr/>
        <a:lstStyle/>
        <a:p>
          <a:endParaRPr lang="es-ES"/>
        </a:p>
      </dgm:t>
    </dgm:pt>
    <dgm:pt modelId="{D8BC48A4-1B95-4BB2-AF62-07D5F2C1AD3C}" type="parTrans" cxnId="{64AF3454-B0AD-41A6-B4EF-B635EEE791B8}">
      <dgm:prSet/>
      <dgm:spPr/>
      <dgm:t>
        <a:bodyPr/>
        <a:lstStyle/>
        <a:p>
          <a:endParaRPr lang="es-ES"/>
        </a:p>
      </dgm:t>
    </dgm:pt>
    <dgm:pt modelId="{C3ADE00C-F87C-483D-BD68-3BC964648DEF}">
      <dgm:prSet phldrT="[Texto]"/>
      <dgm:spPr/>
      <dgm:t>
        <a:bodyPr/>
        <a:lstStyle/>
        <a:p>
          <a:r>
            <a:rPr lang="es-CL" dirty="0" smtClean="0"/>
            <a:t>sistema de evaluación de competencias.</a:t>
          </a:r>
          <a:endParaRPr lang="es-ES" dirty="0"/>
        </a:p>
      </dgm:t>
    </dgm:pt>
    <dgm:pt modelId="{2FAC32CE-622E-463F-9388-CCEAF7A4F820}" type="sibTrans" cxnId="{944B2A09-FD90-40A6-A8DE-1383A7A12416}">
      <dgm:prSet/>
      <dgm:spPr/>
      <dgm:t>
        <a:bodyPr/>
        <a:lstStyle/>
        <a:p>
          <a:endParaRPr lang="es-ES"/>
        </a:p>
      </dgm:t>
    </dgm:pt>
    <dgm:pt modelId="{32DD45B1-1D1A-4478-B5D8-798BAB142E22}" type="parTrans" cxnId="{944B2A09-FD90-40A6-A8DE-1383A7A12416}">
      <dgm:prSet/>
      <dgm:spPr/>
      <dgm:t>
        <a:bodyPr/>
        <a:lstStyle/>
        <a:p>
          <a:endParaRPr lang="es-ES"/>
        </a:p>
      </dgm:t>
    </dgm:pt>
    <dgm:pt modelId="{032A7D83-905E-42F2-AC0B-1C074998393C}" type="pres">
      <dgm:prSet presAssocID="{190E0928-FDC5-46B9-9EC1-0EB9BC6649C0}" presName="Name0" presStyleCnt="0">
        <dgm:presLayoutVars>
          <dgm:dir/>
          <dgm:animLvl val="lvl"/>
          <dgm:resizeHandles val="exact"/>
        </dgm:presLayoutVars>
      </dgm:prSet>
      <dgm:spPr/>
      <dgm:t>
        <a:bodyPr/>
        <a:lstStyle/>
        <a:p>
          <a:endParaRPr lang="es-ES"/>
        </a:p>
      </dgm:t>
    </dgm:pt>
    <dgm:pt modelId="{7261BB35-3436-4101-803B-1BA13A70ABD1}" type="pres">
      <dgm:prSet presAssocID="{45DBC500-3FFD-49CC-B001-E40A80460094}" presName="composite" presStyleCnt="0"/>
      <dgm:spPr/>
    </dgm:pt>
    <dgm:pt modelId="{15B58100-37D6-47AE-9A8E-9CB036AABEC9}" type="pres">
      <dgm:prSet presAssocID="{45DBC500-3FFD-49CC-B001-E40A80460094}" presName="parTx" presStyleLbl="alignNode1" presStyleIdx="0" presStyleCnt="3">
        <dgm:presLayoutVars>
          <dgm:chMax val="0"/>
          <dgm:chPref val="0"/>
          <dgm:bulletEnabled val="1"/>
        </dgm:presLayoutVars>
      </dgm:prSet>
      <dgm:spPr/>
      <dgm:t>
        <a:bodyPr/>
        <a:lstStyle/>
        <a:p>
          <a:endParaRPr lang="es-ES"/>
        </a:p>
      </dgm:t>
    </dgm:pt>
    <dgm:pt modelId="{7AD94C79-92B5-40ED-9436-C4E08E64EEDC}" type="pres">
      <dgm:prSet presAssocID="{45DBC500-3FFD-49CC-B001-E40A80460094}" presName="desTx" presStyleLbl="alignAccFollowNode1" presStyleIdx="0" presStyleCnt="3">
        <dgm:presLayoutVars>
          <dgm:bulletEnabled val="1"/>
        </dgm:presLayoutVars>
      </dgm:prSet>
      <dgm:spPr/>
      <dgm:t>
        <a:bodyPr/>
        <a:lstStyle/>
        <a:p>
          <a:endParaRPr lang="es-ES"/>
        </a:p>
      </dgm:t>
    </dgm:pt>
    <dgm:pt modelId="{505EDBA8-511C-4106-BE4F-6A2492904EB8}" type="pres">
      <dgm:prSet presAssocID="{D5EA72BB-EABD-40AD-9F14-2E212CFE216E}" presName="space" presStyleCnt="0"/>
      <dgm:spPr/>
    </dgm:pt>
    <dgm:pt modelId="{55B965EE-7D52-4D88-A277-A478327F16C5}" type="pres">
      <dgm:prSet presAssocID="{63DC0AF9-2B19-4066-8F26-B5DB02AFAE82}" presName="composite" presStyleCnt="0"/>
      <dgm:spPr/>
    </dgm:pt>
    <dgm:pt modelId="{154AFFC7-7C43-4496-95C2-1CE177AB4BDE}" type="pres">
      <dgm:prSet presAssocID="{63DC0AF9-2B19-4066-8F26-B5DB02AFAE82}" presName="parTx" presStyleLbl="alignNode1" presStyleIdx="1" presStyleCnt="3">
        <dgm:presLayoutVars>
          <dgm:chMax val="0"/>
          <dgm:chPref val="0"/>
          <dgm:bulletEnabled val="1"/>
        </dgm:presLayoutVars>
      </dgm:prSet>
      <dgm:spPr/>
      <dgm:t>
        <a:bodyPr/>
        <a:lstStyle/>
        <a:p>
          <a:endParaRPr lang="es-ES"/>
        </a:p>
      </dgm:t>
    </dgm:pt>
    <dgm:pt modelId="{0E031CD5-D22D-4A50-9214-CB81EC80691E}" type="pres">
      <dgm:prSet presAssocID="{63DC0AF9-2B19-4066-8F26-B5DB02AFAE82}" presName="desTx" presStyleLbl="alignAccFollowNode1" presStyleIdx="1" presStyleCnt="3">
        <dgm:presLayoutVars>
          <dgm:bulletEnabled val="1"/>
        </dgm:presLayoutVars>
      </dgm:prSet>
      <dgm:spPr/>
      <dgm:t>
        <a:bodyPr/>
        <a:lstStyle/>
        <a:p>
          <a:endParaRPr lang="es-ES"/>
        </a:p>
      </dgm:t>
    </dgm:pt>
    <dgm:pt modelId="{83FD6C1E-1C79-4888-851B-BFDBABC6D952}" type="pres">
      <dgm:prSet presAssocID="{1EA405D2-6FDE-4631-A99E-4CD59845EBCF}" presName="space" presStyleCnt="0"/>
      <dgm:spPr/>
    </dgm:pt>
    <dgm:pt modelId="{DC6A44FC-6F4E-495D-BB72-C033698CA096}" type="pres">
      <dgm:prSet presAssocID="{ADC119AE-1312-4B89-A767-C5E593FC1A83}" presName="composite" presStyleCnt="0"/>
      <dgm:spPr/>
    </dgm:pt>
    <dgm:pt modelId="{E94F7252-77A5-4F8C-BD11-C31C85C0EC28}" type="pres">
      <dgm:prSet presAssocID="{ADC119AE-1312-4B89-A767-C5E593FC1A83}" presName="parTx" presStyleLbl="alignNode1" presStyleIdx="2" presStyleCnt="3">
        <dgm:presLayoutVars>
          <dgm:chMax val="0"/>
          <dgm:chPref val="0"/>
          <dgm:bulletEnabled val="1"/>
        </dgm:presLayoutVars>
      </dgm:prSet>
      <dgm:spPr/>
      <dgm:t>
        <a:bodyPr/>
        <a:lstStyle/>
        <a:p>
          <a:endParaRPr lang="es-ES"/>
        </a:p>
      </dgm:t>
    </dgm:pt>
    <dgm:pt modelId="{8D81E282-C903-458D-B62F-6E843A2511C5}" type="pres">
      <dgm:prSet presAssocID="{ADC119AE-1312-4B89-A767-C5E593FC1A83}" presName="desTx" presStyleLbl="alignAccFollowNode1" presStyleIdx="2" presStyleCnt="3">
        <dgm:presLayoutVars>
          <dgm:bulletEnabled val="1"/>
        </dgm:presLayoutVars>
      </dgm:prSet>
      <dgm:spPr/>
      <dgm:t>
        <a:bodyPr/>
        <a:lstStyle/>
        <a:p>
          <a:endParaRPr lang="es-ES"/>
        </a:p>
      </dgm:t>
    </dgm:pt>
  </dgm:ptLst>
  <dgm:cxnLst>
    <dgm:cxn modelId="{1793613E-68BD-42B0-9969-D06D7758351C}" type="presOf" srcId="{45DBC500-3FFD-49CC-B001-E40A80460094}" destId="{15B58100-37D6-47AE-9A8E-9CB036AABEC9}" srcOrd="0" destOrd="0" presId="urn:microsoft.com/office/officeart/2005/8/layout/hList1"/>
    <dgm:cxn modelId="{C7B03404-2486-4ED2-8F79-8556F93B9BBA}" type="presOf" srcId="{D22FDF47-8221-4E0D-9370-84398E7C53DF}" destId="{7AD94C79-92B5-40ED-9436-C4E08E64EEDC}" srcOrd="0" destOrd="2" presId="urn:microsoft.com/office/officeart/2005/8/layout/hList1"/>
    <dgm:cxn modelId="{91141869-2445-48D2-8CFB-3F26EA5C1EE3}" srcId="{45DBC500-3FFD-49CC-B001-E40A80460094}" destId="{3E365655-CBC0-44C0-92D3-91D6AFD3909F}" srcOrd="3" destOrd="0" parTransId="{D7C097EB-08EC-435D-B77E-C16138AEC3DD}" sibTransId="{A61985EF-4A6F-4B03-A446-E94A3916078C}"/>
    <dgm:cxn modelId="{B1B3EB9E-5933-4DA8-BA5B-315F5ADDA4F0}" type="presOf" srcId="{AE2EAA7D-527E-4EDC-8B73-9FE5AC036E58}" destId="{8D81E282-C903-458D-B62F-6E843A2511C5}" srcOrd="0" destOrd="0" presId="urn:microsoft.com/office/officeart/2005/8/layout/hList1"/>
    <dgm:cxn modelId="{C602B99B-40FF-4975-A82C-181023CE1727}" type="presOf" srcId="{C3ADE00C-F87C-483D-BD68-3BC964648DEF}" destId="{7AD94C79-92B5-40ED-9436-C4E08E64EEDC}" srcOrd="0" destOrd="1" presId="urn:microsoft.com/office/officeart/2005/8/layout/hList1"/>
    <dgm:cxn modelId="{64DBCB81-FE4E-4650-8D43-8478A787F5AA}" srcId="{190E0928-FDC5-46B9-9EC1-0EB9BC6649C0}" destId="{63DC0AF9-2B19-4066-8F26-B5DB02AFAE82}" srcOrd="1" destOrd="0" parTransId="{6ADBAF40-F727-4DAD-A892-5CCB675F656C}" sibTransId="{1EA405D2-6FDE-4631-A99E-4CD59845EBCF}"/>
    <dgm:cxn modelId="{0937F766-D4A6-4DF4-8794-4EA97578CCED}" srcId="{190E0928-FDC5-46B9-9EC1-0EB9BC6649C0}" destId="{45DBC500-3FFD-49CC-B001-E40A80460094}" srcOrd="0" destOrd="0" parTransId="{C4847C14-99B9-4956-8472-CAA9D586E2CF}" sibTransId="{D5EA72BB-EABD-40AD-9F14-2E212CFE216E}"/>
    <dgm:cxn modelId="{C58A0817-4401-4691-AFC8-1B579934E203}" srcId="{63DC0AF9-2B19-4066-8F26-B5DB02AFAE82}" destId="{4DE254C0-0EA6-45CB-9ECA-7EF22F6CED16}" srcOrd="0" destOrd="0" parTransId="{848059A9-A9A6-4CA0-8835-F6BD373D8328}" sibTransId="{A2FF2F8B-200A-47C3-B3A6-660FB716A7B7}"/>
    <dgm:cxn modelId="{9F093163-C7C9-4ECA-8E3C-EF4795759602}" type="presOf" srcId="{6AE0006D-D3DD-48CB-949D-E0696F2E4FC6}" destId="{7AD94C79-92B5-40ED-9436-C4E08E64EEDC}" srcOrd="0" destOrd="4" presId="urn:microsoft.com/office/officeart/2005/8/layout/hList1"/>
    <dgm:cxn modelId="{502CC638-C714-4FA8-BE7F-89D6EEF769EB}" type="presOf" srcId="{3E365655-CBC0-44C0-92D3-91D6AFD3909F}" destId="{7AD94C79-92B5-40ED-9436-C4E08E64EEDC}" srcOrd="0" destOrd="3" presId="urn:microsoft.com/office/officeart/2005/8/layout/hList1"/>
    <dgm:cxn modelId="{CEDFF30F-7985-4378-ADE3-C303B219A62B}" srcId="{45DBC500-3FFD-49CC-B001-E40A80460094}" destId="{0E4C2D73-7CF3-4835-A8BE-0DF6B0179DE2}" srcOrd="0" destOrd="0" parTransId="{3FE2D1D7-B1A0-4A6B-B295-7485CE0B0B18}" sibTransId="{DCCB7FB7-0808-4D51-9B3B-2020D20FCDA9}"/>
    <dgm:cxn modelId="{F01444EF-D425-4A4E-B449-EC4ADC82B458}" srcId="{190E0928-FDC5-46B9-9EC1-0EB9BC6649C0}" destId="{ADC119AE-1312-4B89-A767-C5E593FC1A83}" srcOrd="2" destOrd="0" parTransId="{ED07DB74-0D93-49AD-934C-DFC7F1A56235}" sibTransId="{E5610F9E-205A-4A15-9D68-9774BCEE4302}"/>
    <dgm:cxn modelId="{6B82404B-C36E-4336-97B0-3099ACDBC5F4}" type="presOf" srcId="{63DC0AF9-2B19-4066-8F26-B5DB02AFAE82}" destId="{154AFFC7-7C43-4496-95C2-1CE177AB4BDE}" srcOrd="0" destOrd="0" presId="urn:microsoft.com/office/officeart/2005/8/layout/hList1"/>
    <dgm:cxn modelId="{1CAA1E6A-2FE9-4F35-A25B-FA3BD6140A86}" srcId="{45DBC500-3FFD-49CC-B001-E40A80460094}" destId="{6AE0006D-D3DD-48CB-949D-E0696F2E4FC6}" srcOrd="4" destOrd="0" parTransId="{F6342F5A-4CF4-4E0A-9207-16946F48DBE6}" sibTransId="{05F9FAF2-E566-4ED7-833C-4B7ADB6412E3}"/>
    <dgm:cxn modelId="{64AF3454-B0AD-41A6-B4EF-B635EEE791B8}" srcId="{45DBC500-3FFD-49CC-B001-E40A80460094}" destId="{D22FDF47-8221-4E0D-9370-84398E7C53DF}" srcOrd="2" destOrd="0" parTransId="{D8BC48A4-1B95-4BB2-AF62-07D5F2C1AD3C}" sibTransId="{B49DDB9C-25CB-4E90-BE6D-49C6AF1E81B6}"/>
    <dgm:cxn modelId="{89354D0D-0D8F-411B-9972-3AC919D77CB8}" type="presOf" srcId="{0E4C2D73-7CF3-4835-A8BE-0DF6B0179DE2}" destId="{7AD94C79-92B5-40ED-9436-C4E08E64EEDC}" srcOrd="0" destOrd="0" presId="urn:microsoft.com/office/officeart/2005/8/layout/hList1"/>
    <dgm:cxn modelId="{536EAAA8-F680-4E75-9249-ADAE3A370A16}" srcId="{ADC119AE-1312-4B89-A767-C5E593FC1A83}" destId="{AE2EAA7D-527E-4EDC-8B73-9FE5AC036E58}" srcOrd="0" destOrd="0" parTransId="{8C5468F9-70BC-443B-9D08-1C640C8C3707}" sibTransId="{6CD93A1C-94EA-4B23-8884-905985B984E4}"/>
    <dgm:cxn modelId="{F77F0D12-9E3D-48BA-99B2-84AFCCDB76CE}" type="presOf" srcId="{190E0928-FDC5-46B9-9EC1-0EB9BC6649C0}" destId="{032A7D83-905E-42F2-AC0B-1C074998393C}" srcOrd="0" destOrd="0" presId="urn:microsoft.com/office/officeart/2005/8/layout/hList1"/>
    <dgm:cxn modelId="{C71FD1A6-CC3B-4A75-B661-6BE7DA95946F}" type="presOf" srcId="{ADC119AE-1312-4B89-A767-C5E593FC1A83}" destId="{E94F7252-77A5-4F8C-BD11-C31C85C0EC28}" srcOrd="0" destOrd="0" presId="urn:microsoft.com/office/officeart/2005/8/layout/hList1"/>
    <dgm:cxn modelId="{BF0BFEB3-9592-416C-B9EE-C6709B4360D4}" type="presOf" srcId="{4DE254C0-0EA6-45CB-9ECA-7EF22F6CED16}" destId="{0E031CD5-D22D-4A50-9214-CB81EC80691E}" srcOrd="0" destOrd="0" presId="urn:microsoft.com/office/officeart/2005/8/layout/hList1"/>
    <dgm:cxn modelId="{944B2A09-FD90-40A6-A8DE-1383A7A12416}" srcId="{45DBC500-3FFD-49CC-B001-E40A80460094}" destId="{C3ADE00C-F87C-483D-BD68-3BC964648DEF}" srcOrd="1" destOrd="0" parTransId="{32DD45B1-1D1A-4478-B5D8-798BAB142E22}" sibTransId="{2FAC32CE-622E-463F-9388-CCEAF7A4F820}"/>
    <dgm:cxn modelId="{E1F4AE24-95C0-449A-81C8-B3CF5E3B741A}" type="presParOf" srcId="{032A7D83-905E-42F2-AC0B-1C074998393C}" destId="{7261BB35-3436-4101-803B-1BA13A70ABD1}" srcOrd="0" destOrd="0" presId="urn:microsoft.com/office/officeart/2005/8/layout/hList1"/>
    <dgm:cxn modelId="{83A6B496-B960-4274-A3D2-29AF3BA07EA9}" type="presParOf" srcId="{7261BB35-3436-4101-803B-1BA13A70ABD1}" destId="{15B58100-37D6-47AE-9A8E-9CB036AABEC9}" srcOrd="0" destOrd="0" presId="urn:microsoft.com/office/officeart/2005/8/layout/hList1"/>
    <dgm:cxn modelId="{F4A6D086-F9BD-4D1D-BF75-DF7FA2BC94A0}" type="presParOf" srcId="{7261BB35-3436-4101-803B-1BA13A70ABD1}" destId="{7AD94C79-92B5-40ED-9436-C4E08E64EEDC}" srcOrd="1" destOrd="0" presId="urn:microsoft.com/office/officeart/2005/8/layout/hList1"/>
    <dgm:cxn modelId="{B779D991-0408-4932-82F3-98E249715085}" type="presParOf" srcId="{032A7D83-905E-42F2-AC0B-1C074998393C}" destId="{505EDBA8-511C-4106-BE4F-6A2492904EB8}" srcOrd="1" destOrd="0" presId="urn:microsoft.com/office/officeart/2005/8/layout/hList1"/>
    <dgm:cxn modelId="{BCC012BC-5244-4F31-81AF-4B29BEF8A4BF}" type="presParOf" srcId="{032A7D83-905E-42F2-AC0B-1C074998393C}" destId="{55B965EE-7D52-4D88-A277-A478327F16C5}" srcOrd="2" destOrd="0" presId="urn:microsoft.com/office/officeart/2005/8/layout/hList1"/>
    <dgm:cxn modelId="{1AADAA0B-0B31-40BA-8CDA-E98C3E0E7975}" type="presParOf" srcId="{55B965EE-7D52-4D88-A277-A478327F16C5}" destId="{154AFFC7-7C43-4496-95C2-1CE177AB4BDE}" srcOrd="0" destOrd="0" presId="urn:microsoft.com/office/officeart/2005/8/layout/hList1"/>
    <dgm:cxn modelId="{536808DA-F0A0-40BF-86BB-774C4330C60F}" type="presParOf" srcId="{55B965EE-7D52-4D88-A277-A478327F16C5}" destId="{0E031CD5-D22D-4A50-9214-CB81EC80691E}" srcOrd="1" destOrd="0" presId="urn:microsoft.com/office/officeart/2005/8/layout/hList1"/>
    <dgm:cxn modelId="{7F69394A-51CD-42DB-A87F-EF01B89E1F03}" type="presParOf" srcId="{032A7D83-905E-42F2-AC0B-1C074998393C}" destId="{83FD6C1E-1C79-4888-851B-BFDBABC6D952}" srcOrd="3" destOrd="0" presId="urn:microsoft.com/office/officeart/2005/8/layout/hList1"/>
    <dgm:cxn modelId="{5EF82259-2877-4E7B-8C15-CB89C897BCD6}" type="presParOf" srcId="{032A7D83-905E-42F2-AC0B-1C074998393C}" destId="{DC6A44FC-6F4E-495D-BB72-C033698CA096}" srcOrd="4" destOrd="0" presId="urn:microsoft.com/office/officeart/2005/8/layout/hList1"/>
    <dgm:cxn modelId="{22959097-9891-4A43-87F9-37F8B78EA4A0}" type="presParOf" srcId="{DC6A44FC-6F4E-495D-BB72-C033698CA096}" destId="{E94F7252-77A5-4F8C-BD11-C31C85C0EC28}" srcOrd="0" destOrd="0" presId="urn:microsoft.com/office/officeart/2005/8/layout/hList1"/>
    <dgm:cxn modelId="{D7D59305-7164-4C33-942D-4677FDF8ADA5}" type="presParOf" srcId="{DC6A44FC-6F4E-495D-BB72-C033698CA096}" destId="{8D81E282-C903-458D-B62F-6E843A2511C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0E0928-FDC5-46B9-9EC1-0EB9BC6649C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S"/>
        </a:p>
      </dgm:t>
    </dgm:pt>
    <dgm:pt modelId="{45DBC500-3FFD-49CC-B001-E40A80460094}">
      <dgm:prSet phldrT="[Texto]"/>
      <dgm:spPr/>
      <dgm:t>
        <a:bodyPr/>
        <a:lstStyle/>
        <a:p>
          <a:r>
            <a:rPr lang="es-ES" b="1" dirty="0" smtClean="0"/>
            <a:t>ESTRATEGIA</a:t>
          </a:r>
          <a:endParaRPr lang="es-ES" b="1" dirty="0"/>
        </a:p>
      </dgm:t>
    </dgm:pt>
    <dgm:pt modelId="{C4847C14-99B9-4956-8472-CAA9D586E2CF}" type="parTrans" cxnId="{0937F766-D4A6-4DF4-8794-4EA97578CCED}">
      <dgm:prSet/>
      <dgm:spPr/>
      <dgm:t>
        <a:bodyPr/>
        <a:lstStyle/>
        <a:p>
          <a:endParaRPr lang="es-ES"/>
        </a:p>
      </dgm:t>
    </dgm:pt>
    <dgm:pt modelId="{D5EA72BB-EABD-40AD-9F14-2E212CFE216E}" type="sibTrans" cxnId="{0937F766-D4A6-4DF4-8794-4EA97578CCED}">
      <dgm:prSet/>
      <dgm:spPr/>
      <dgm:t>
        <a:bodyPr/>
        <a:lstStyle/>
        <a:p>
          <a:endParaRPr lang="es-ES"/>
        </a:p>
      </dgm:t>
    </dgm:pt>
    <dgm:pt modelId="{0E4C2D73-7CF3-4835-A8BE-0DF6B0179DE2}">
      <dgm:prSet phldrT="[Texto]"/>
      <dgm:spPr/>
      <dgm:t>
        <a:bodyPr/>
        <a:lstStyle/>
        <a:p>
          <a:r>
            <a:rPr lang="es-CL" dirty="0" smtClean="0"/>
            <a:t>Implementación de una red de articulación y retroalimentación permanente entre la Universidad de Tarapacá y los titulados de pedagogía.</a:t>
          </a:r>
          <a:endParaRPr lang="es-ES" dirty="0"/>
        </a:p>
      </dgm:t>
    </dgm:pt>
    <dgm:pt modelId="{3FE2D1D7-B1A0-4A6B-B295-7485CE0B0B18}" type="parTrans" cxnId="{CEDFF30F-7985-4378-ADE3-C303B219A62B}">
      <dgm:prSet/>
      <dgm:spPr/>
      <dgm:t>
        <a:bodyPr/>
        <a:lstStyle/>
        <a:p>
          <a:endParaRPr lang="es-ES"/>
        </a:p>
      </dgm:t>
    </dgm:pt>
    <dgm:pt modelId="{DCCB7FB7-0808-4D51-9B3B-2020D20FCDA9}" type="sibTrans" cxnId="{CEDFF30F-7985-4378-ADE3-C303B219A62B}">
      <dgm:prSet/>
      <dgm:spPr/>
      <dgm:t>
        <a:bodyPr/>
        <a:lstStyle/>
        <a:p>
          <a:endParaRPr lang="es-ES"/>
        </a:p>
      </dgm:t>
    </dgm:pt>
    <dgm:pt modelId="{E297CE35-5DB5-4DEC-A0A2-29A4839D088A}">
      <dgm:prSet phldrT="[Texto]"/>
      <dgm:spPr/>
      <dgm:t>
        <a:bodyPr/>
        <a:lstStyle/>
        <a:p>
          <a:r>
            <a:rPr lang="es-ES" dirty="0" smtClean="0"/>
            <a:t>Programa de Inducción Laboral.</a:t>
          </a:r>
          <a:endParaRPr lang="es-ES" dirty="0"/>
        </a:p>
      </dgm:t>
    </dgm:pt>
    <dgm:pt modelId="{E1612B4E-5374-46F6-93C9-1CF806F32A93}" type="parTrans" cxnId="{67C51498-0C94-4811-A235-B644D8E935DC}">
      <dgm:prSet/>
      <dgm:spPr/>
      <dgm:t>
        <a:bodyPr/>
        <a:lstStyle/>
        <a:p>
          <a:endParaRPr lang="es-ES"/>
        </a:p>
      </dgm:t>
    </dgm:pt>
    <dgm:pt modelId="{1CFF505A-E9AF-4266-B74B-57B10DB40B8B}" type="sibTrans" cxnId="{67C51498-0C94-4811-A235-B644D8E935DC}">
      <dgm:prSet/>
      <dgm:spPr/>
      <dgm:t>
        <a:bodyPr/>
        <a:lstStyle/>
        <a:p>
          <a:endParaRPr lang="es-ES"/>
        </a:p>
      </dgm:t>
    </dgm:pt>
    <dgm:pt modelId="{63DC0AF9-2B19-4066-8F26-B5DB02AFAE82}">
      <dgm:prSet phldrT="[Texto]"/>
      <dgm:spPr/>
      <dgm:t>
        <a:bodyPr/>
        <a:lstStyle/>
        <a:p>
          <a:r>
            <a:rPr lang="es-ES" b="1" dirty="0" smtClean="0"/>
            <a:t>LOGROS</a:t>
          </a:r>
          <a:endParaRPr lang="es-ES" b="1" dirty="0"/>
        </a:p>
      </dgm:t>
    </dgm:pt>
    <dgm:pt modelId="{6ADBAF40-F727-4DAD-A892-5CCB675F656C}" type="parTrans" cxnId="{64DBCB81-FE4E-4650-8D43-8478A787F5AA}">
      <dgm:prSet/>
      <dgm:spPr/>
      <dgm:t>
        <a:bodyPr/>
        <a:lstStyle/>
        <a:p>
          <a:endParaRPr lang="es-ES"/>
        </a:p>
      </dgm:t>
    </dgm:pt>
    <dgm:pt modelId="{1EA405D2-6FDE-4631-A99E-4CD59845EBCF}" type="sibTrans" cxnId="{64DBCB81-FE4E-4650-8D43-8478A787F5AA}">
      <dgm:prSet/>
      <dgm:spPr/>
      <dgm:t>
        <a:bodyPr/>
        <a:lstStyle/>
        <a:p>
          <a:endParaRPr lang="es-ES"/>
        </a:p>
      </dgm:t>
    </dgm:pt>
    <dgm:pt modelId="{4DE254C0-0EA6-45CB-9ECA-7EF22F6CED16}">
      <dgm:prSet phldrT="[Texto]"/>
      <dgm:spPr/>
      <dgm:t>
        <a:bodyPr/>
        <a:lstStyle/>
        <a:p>
          <a:r>
            <a:rPr lang="es-ES" dirty="0" smtClean="0"/>
            <a:t>Red </a:t>
          </a:r>
          <a:r>
            <a:rPr lang="es-ES" dirty="0" err="1" smtClean="0"/>
            <a:t>alumni</a:t>
          </a:r>
          <a:endParaRPr lang="es-ES" dirty="0"/>
        </a:p>
      </dgm:t>
    </dgm:pt>
    <dgm:pt modelId="{848059A9-A9A6-4CA0-8835-F6BD373D8328}" type="parTrans" cxnId="{C58A0817-4401-4691-AFC8-1B579934E203}">
      <dgm:prSet/>
      <dgm:spPr/>
      <dgm:t>
        <a:bodyPr/>
        <a:lstStyle/>
        <a:p>
          <a:endParaRPr lang="es-ES"/>
        </a:p>
      </dgm:t>
    </dgm:pt>
    <dgm:pt modelId="{A2FF2F8B-200A-47C3-B3A6-660FB716A7B7}" type="sibTrans" cxnId="{C58A0817-4401-4691-AFC8-1B579934E203}">
      <dgm:prSet/>
      <dgm:spPr/>
      <dgm:t>
        <a:bodyPr/>
        <a:lstStyle/>
        <a:p>
          <a:endParaRPr lang="es-ES"/>
        </a:p>
      </dgm:t>
    </dgm:pt>
    <dgm:pt modelId="{CCD45B2B-AEE5-46C9-8C31-8BFA81FD77C8}">
      <dgm:prSet phldrT="[Texto]"/>
      <dgm:spPr/>
      <dgm:t>
        <a:bodyPr/>
        <a:lstStyle/>
        <a:p>
          <a:r>
            <a:rPr lang="es-ES" dirty="0" smtClean="0"/>
            <a:t>Red UTA empleadores</a:t>
          </a:r>
          <a:endParaRPr lang="es-ES" dirty="0"/>
        </a:p>
      </dgm:t>
    </dgm:pt>
    <dgm:pt modelId="{7A057723-9BF4-4355-B59E-9B6161D04375}" type="parTrans" cxnId="{8653ECF4-4EF2-4AD4-91F1-5A241F213949}">
      <dgm:prSet/>
      <dgm:spPr/>
      <dgm:t>
        <a:bodyPr/>
        <a:lstStyle/>
        <a:p>
          <a:endParaRPr lang="es-ES"/>
        </a:p>
      </dgm:t>
    </dgm:pt>
    <dgm:pt modelId="{4DB74457-4D76-4D26-984C-E97B8DFF4BD6}" type="sibTrans" cxnId="{8653ECF4-4EF2-4AD4-91F1-5A241F213949}">
      <dgm:prSet/>
      <dgm:spPr/>
      <dgm:t>
        <a:bodyPr/>
        <a:lstStyle/>
        <a:p>
          <a:endParaRPr lang="es-ES"/>
        </a:p>
      </dgm:t>
    </dgm:pt>
    <dgm:pt modelId="{ADC119AE-1312-4B89-A767-C5E593FC1A83}">
      <dgm:prSet phldrT="[Texto]"/>
      <dgm:spPr/>
      <dgm:t>
        <a:bodyPr/>
        <a:lstStyle/>
        <a:p>
          <a:r>
            <a:rPr lang="es-ES" b="1" dirty="0" smtClean="0"/>
            <a:t>DIFICULTADES</a:t>
          </a:r>
          <a:endParaRPr lang="es-ES" b="1" dirty="0"/>
        </a:p>
      </dgm:t>
    </dgm:pt>
    <dgm:pt modelId="{ED07DB74-0D93-49AD-934C-DFC7F1A56235}" type="parTrans" cxnId="{F01444EF-D425-4A4E-B449-EC4ADC82B458}">
      <dgm:prSet/>
      <dgm:spPr/>
      <dgm:t>
        <a:bodyPr/>
        <a:lstStyle/>
        <a:p>
          <a:endParaRPr lang="es-ES"/>
        </a:p>
      </dgm:t>
    </dgm:pt>
    <dgm:pt modelId="{E5610F9E-205A-4A15-9D68-9774BCEE4302}" type="sibTrans" cxnId="{F01444EF-D425-4A4E-B449-EC4ADC82B458}">
      <dgm:prSet/>
      <dgm:spPr/>
      <dgm:t>
        <a:bodyPr/>
        <a:lstStyle/>
        <a:p>
          <a:endParaRPr lang="es-ES"/>
        </a:p>
      </dgm:t>
    </dgm:pt>
    <dgm:pt modelId="{AE2EAA7D-527E-4EDC-8B73-9FE5AC036E58}">
      <dgm:prSet phldrT="[Texto]"/>
      <dgm:spPr/>
      <dgm:t>
        <a:bodyPr/>
        <a:lstStyle/>
        <a:p>
          <a:r>
            <a:rPr lang="es-ES" dirty="0" smtClean="0"/>
            <a:t>Articulación </a:t>
          </a:r>
          <a:r>
            <a:rPr lang="es-ES" b="1" u="sng" dirty="0" smtClean="0">
              <a:effectLst>
                <a:outerShdw blurRad="38100" dist="38100" dir="2700000" algn="tl">
                  <a:srgbClr val="000000">
                    <a:alpha val="43137"/>
                  </a:srgbClr>
                </a:outerShdw>
              </a:effectLst>
            </a:rPr>
            <a:t>efectiva</a:t>
          </a:r>
          <a:r>
            <a:rPr lang="es-ES" dirty="0" smtClean="0">
              <a:effectLst>
                <a:outerShdw blurRad="38100" dist="38100" dir="2700000" algn="tl">
                  <a:srgbClr val="000000">
                    <a:alpha val="43137"/>
                  </a:srgbClr>
                </a:outerShdw>
              </a:effectLst>
            </a:rPr>
            <a:t> </a:t>
          </a:r>
          <a:r>
            <a:rPr lang="es-ES" dirty="0" smtClean="0"/>
            <a:t>de vinculación con el medio</a:t>
          </a:r>
          <a:endParaRPr lang="es-ES" dirty="0"/>
        </a:p>
      </dgm:t>
    </dgm:pt>
    <dgm:pt modelId="{8C5468F9-70BC-443B-9D08-1C640C8C3707}" type="parTrans" cxnId="{536EAAA8-F680-4E75-9249-ADAE3A370A16}">
      <dgm:prSet/>
      <dgm:spPr/>
      <dgm:t>
        <a:bodyPr/>
        <a:lstStyle/>
        <a:p>
          <a:endParaRPr lang="es-ES"/>
        </a:p>
      </dgm:t>
    </dgm:pt>
    <dgm:pt modelId="{6CD93A1C-94EA-4B23-8884-905985B984E4}" type="sibTrans" cxnId="{536EAAA8-F680-4E75-9249-ADAE3A370A16}">
      <dgm:prSet/>
      <dgm:spPr/>
      <dgm:t>
        <a:bodyPr/>
        <a:lstStyle/>
        <a:p>
          <a:endParaRPr lang="es-ES"/>
        </a:p>
      </dgm:t>
    </dgm:pt>
    <dgm:pt modelId="{F3ADBDE7-C298-4BE2-86F5-428EF4DB18B3}">
      <dgm:prSet phldrT="[Texto]"/>
      <dgm:spPr/>
      <dgm:t>
        <a:bodyPr/>
        <a:lstStyle/>
        <a:p>
          <a:r>
            <a:rPr lang="es-ES" dirty="0" smtClean="0"/>
            <a:t>Atrasos en la instalación (tiempos del medio escolar)</a:t>
          </a:r>
          <a:endParaRPr lang="es-ES" dirty="0"/>
        </a:p>
      </dgm:t>
    </dgm:pt>
    <dgm:pt modelId="{A993A280-C17C-475D-AFFF-DDA0867BA229}" type="parTrans" cxnId="{785A019B-7992-4A4C-B014-058AF6570DFD}">
      <dgm:prSet/>
      <dgm:spPr/>
      <dgm:t>
        <a:bodyPr/>
        <a:lstStyle/>
        <a:p>
          <a:endParaRPr lang="es-ES"/>
        </a:p>
      </dgm:t>
    </dgm:pt>
    <dgm:pt modelId="{36AC0C4D-477F-4EAB-A003-89CBAE5C81A1}" type="sibTrans" cxnId="{785A019B-7992-4A4C-B014-058AF6570DFD}">
      <dgm:prSet/>
      <dgm:spPr/>
      <dgm:t>
        <a:bodyPr/>
        <a:lstStyle/>
        <a:p>
          <a:endParaRPr lang="es-ES"/>
        </a:p>
      </dgm:t>
    </dgm:pt>
    <dgm:pt modelId="{1B887D78-4857-4A98-9AA4-CA11E3711FBB}">
      <dgm:prSet phldrT="[Texto]"/>
      <dgm:spPr/>
      <dgm:t>
        <a:bodyPr/>
        <a:lstStyle/>
        <a:p>
          <a:r>
            <a:rPr lang="es-ES" u="sng" dirty="0" smtClean="0"/>
            <a:t>Red de Profesores de Excelencia</a:t>
          </a:r>
          <a:endParaRPr lang="es-ES" u="sng" dirty="0"/>
        </a:p>
      </dgm:t>
    </dgm:pt>
    <dgm:pt modelId="{ED078876-C4E3-48FE-AA36-56052BB307B5}" type="parTrans" cxnId="{05CADF6F-2038-44D4-94BC-FD057ECBC682}">
      <dgm:prSet/>
      <dgm:spPr/>
      <dgm:t>
        <a:bodyPr/>
        <a:lstStyle/>
        <a:p>
          <a:endParaRPr lang="es-ES"/>
        </a:p>
      </dgm:t>
    </dgm:pt>
    <dgm:pt modelId="{5D183039-9D44-4C79-8652-874CDDE3C833}" type="sibTrans" cxnId="{05CADF6F-2038-44D4-94BC-FD057ECBC682}">
      <dgm:prSet/>
      <dgm:spPr/>
      <dgm:t>
        <a:bodyPr/>
        <a:lstStyle/>
        <a:p>
          <a:endParaRPr lang="es-ES"/>
        </a:p>
      </dgm:t>
    </dgm:pt>
    <dgm:pt modelId="{48B47D4E-DAFE-4342-87B4-50369191DC23}">
      <dgm:prSet phldrT="[Texto]"/>
      <dgm:spPr/>
      <dgm:t>
        <a:bodyPr/>
        <a:lstStyle/>
        <a:p>
          <a:r>
            <a:rPr lang="es-ES" dirty="0" smtClean="0"/>
            <a:t>Clínica de acompañamiento docente</a:t>
          </a:r>
          <a:endParaRPr lang="es-ES" dirty="0"/>
        </a:p>
      </dgm:t>
    </dgm:pt>
    <dgm:pt modelId="{A0A3918A-26CA-48BC-852C-C680FC7E5E61}" type="parTrans" cxnId="{FADC93D1-3DD0-4B22-A701-4BADCD9B381A}">
      <dgm:prSet/>
      <dgm:spPr/>
      <dgm:t>
        <a:bodyPr/>
        <a:lstStyle/>
        <a:p>
          <a:endParaRPr lang="es-ES"/>
        </a:p>
      </dgm:t>
    </dgm:pt>
    <dgm:pt modelId="{952B3A4D-DE8C-4E3B-BF9A-17D400FCEFF8}" type="sibTrans" cxnId="{FADC93D1-3DD0-4B22-A701-4BADCD9B381A}">
      <dgm:prSet/>
      <dgm:spPr/>
      <dgm:t>
        <a:bodyPr/>
        <a:lstStyle/>
        <a:p>
          <a:endParaRPr lang="es-ES"/>
        </a:p>
      </dgm:t>
    </dgm:pt>
    <dgm:pt modelId="{6BD23BDC-9ABF-4CC1-9D39-D3B8C891B3B6}">
      <dgm:prSet phldrT="[Texto]"/>
      <dgm:spPr/>
      <dgm:t>
        <a:bodyPr/>
        <a:lstStyle/>
        <a:p>
          <a:r>
            <a:rPr lang="es-ES" dirty="0" smtClean="0"/>
            <a:t>Modelo articulación pre y postgrado</a:t>
          </a:r>
          <a:endParaRPr lang="es-ES" dirty="0"/>
        </a:p>
      </dgm:t>
    </dgm:pt>
    <dgm:pt modelId="{5C622973-AA34-4842-AA2B-96E3E053EBF2}" type="parTrans" cxnId="{3919D7B3-CE1D-492E-AF2C-247D797609D7}">
      <dgm:prSet/>
      <dgm:spPr/>
      <dgm:t>
        <a:bodyPr/>
        <a:lstStyle/>
        <a:p>
          <a:endParaRPr lang="es-ES"/>
        </a:p>
      </dgm:t>
    </dgm:pt>
    <dgm:pt modelId="{2B3E90CF-C84E-4C18-8BA6-C35C6BC84436}" type="sibTrans" cxnId="{3919D7B3-CE1D-492E-AF2C-247D797609D7}">
      <dgm:prSet/>
      <dgm:spPr/>
      <dgm:t>
        <a:bodyPr/>
        <a:lstStyle/>
        <a:p>
          <a:endParaRPr lang="es-ES"/>
        </a:p>
      </dgm:t>
    </dgm:pt>
    <dgm:pt modelId="{633705C0-6C00-4378-BF22-8F6DA6B9F0F4}">
      <dgm:prSet phldrT="[Texto]"/>
      <dgm:spPr/>
      <dgm:t>
        <a:bodyPr/>
        <a:lstStyle/>
        <a:p>
          <a:r>
            <a:rPr lang="es-ES" dirty="0" smtClean="0"/>
            <a:t>Reglamento de postgrado</a:t>
          </a:r>
          <a:endParaRPr lang="es-ES" dirty="0"/>
        </a:p>
      </dgm:t>
    </dgm:pt>
    <dgm:pt modelId="{A40246A8-99E1-4482-A0C5-FA599B895F8B}" type="parTrans" cxnId="{E9598170-3F4A-4EB6-A31C-7B71060680AE}">
      <dgm:prSet/>
      <dgm:spPr/>
      <dgm:t>
        <a:bodyPr/>
        <a:lstStyle/>
        <a:p>
          <a:endParaRPr lang="es-ES"/>
        </a:p>
      </dgm:t>
    </dgm:pt>
    <dgm:pt modelId="{8DDB9AED-EE72-4807-BFC0-A8458F462DB4}" type="sibTrans" cxnId="{E9598170-3F4A-4EB6-A31C-7B71060680AE}">
      <dgm:prSet/>
      <dgm:spPr/>
      <dgm:t>
        <a:bodyPr/>
        <a:lstStyle/>
        <a:p>
          <a:endParaRPr lang="es-ES"/>
        </a:p>
      </dgm:t>
    </dgm:pt>
    <dgm:pt modelId="{854205AC-A7C6-4068-9607-10CED72451E5}">
      <dgm:prSet phldrT="[Texto]"/>
      <dgm:spPr/>
      <dgm:t>
        <a:bodyPr/>
        <a:lstStyle/>
        <a:p>
          <a:r>
            <a:rPr lang="es-ES" dirty="0" smtClean="0"/>
            <a:t>UTA  Pedagogías</a:t>
          </a:r>
          <a:endParaRPr lang="es-ES" dirty="0"/>
        </a:p>
      </dgm:t>
    </dgm:pt>
    <dgm:pt modelId="{75811A53-906C-40A2-B3E1-7B5C789ED5E6}" type="parTrans" cxnId="{A762AE68-2C8A-462E-8A38-51EB92EDC777}">
      <dgm:prSet/>
      <dgm:spPr/>
    </dgm:pt>
    <dgm:pt modelId="{B6573681-7861-4ED7-A612-875A9290A2C7}" type="sibTrans" cxnId="{A762AE68-2C8A-462E-8A38-51EB92EDC777}">
      <dgm:prSet/>
      <dgm:spPr/>
    </dgm:pt>
    <dgm:pt modelId="{4165C365-DBF3-4B61-8D9E-B1CEEF270CB4}">
      <dgm:prSet phldrT="[Texto]"/>
      <dgm:spPr/>
      <dgm:t>
        <a:bodyPr/>
        <a:lstStyle/>
        <a:p>
          <a:r>
            <a:rPr lang="es-ES" dirty="0" smtClean="0"/>
            <a:t>Levantamiento de información</a:t>
          </a:r>
          <a:endParaRPr lang="es-ES" dirty="0"/>
        </a:p>
      </dgm:t>
    </dgm:pt>
    <dgm:pt modelId="{B08B92F4-5301-4968-BE1C-D04AC8C64292}" type="parTrans" cxnId="{526F2FA5-B9B4-43E6-9185-396F57D2B974}">
      <dgm:prSet/>
      <dgm:spPr/>
    </dgm:pt>
    <dgm:pt modelId="{C8274010-6ACB-449D-90F4-A46D9B618555}" type="sibTrans" cxnId="{526F2FA5-B9B4-43E6-9185-396F57D2B974}">
      <dgm:prSet/>
      <dgm:spPr/>
    </dgm:pt>
    <dgm:pt modelId="{7977724B-3903-448A-9500-32589AD8C3F8}">
      <dgm:prSet phldrT="[Texto]"/>
      <dgm:spPr/>
      <dgm:t>
        <a:bodyPr/>
        <a:lstStyle/>
        <a:p>
          <a:r>
            <a:rPr lang="es-ES" dirty="0" smtClean="0"/>
            <a:t>Poca participación del profesorado en el levantamiento de información</a:t>
          </a:r>
          <a:endParaRPr lang="es-ES" dirty="0"/>
        </a:p>
      </dgm:t>
    </dgm:pt>
    <dgm:pt modelId="{503CD222-3F04-4C3E-A9A0-266F54C71968}" type="parTrans" cxnId="{63E6A820-2B16-4D6E-A6A6-871A87FFB554}">
      <dgm:prSet/>
      <dgm:spPr/>
    </dgm:pt>
    <dgm:pt modelId="{DCA9BA42-B436-4799-B80A-FAB3E24F1CE1}" type="sibTrans" cxnId="{63E6A820-2B16-4D6E-A6A6-871A87FFB554}">
      <dgm:prSet/>
      <dgm:spPr/>
    </dgm:pt>
    <dgm:pt modelId="{032A7D83-905E-42F2-AC0B-1C074998393C}" type="pres">
      <dgm:prSet presAssocID="{190E0928-FDC5-46B9-9EC1-0EB9BC6649C0}" presName="Name0" presStyleCnt="0">
        <dgm:presLayoutVars>
          <dgm:dir/>
          <dgm:animLvl val="lvl"/>
          <dgm:resizeHandles val="exact"/>
        </dgm:presLayoutVars>
      </dgm:prSet>
      <dgm:spPr/>
      <dgm:t>
        <a:bodyPr/>
        <a:lstStyle/>
        <a:p>
          <a:endParaRPr lang="es-ES"/>
        </a:p>
      </dgm:t>
    </dgm:pt>
    <dgm:pt modelId="{7261BB35-3436-4101-803B-1BA13A70ABD1}" type="pres">
      <dgm:prSet presAssocID="{45DBC500-3FFD-49CC-B001-E40A80460094}" presName="composite" presStyleCnt="0"/>
      <dgm:spPr/>
    </dgm:pt>
    <dgm:pt modelId="{15B58100-37D6-47AE-9A8E-9CB036AABEC9}" type="pres">
      <dgm:prSet presAssocID="{45DBC500-3FFD-49CC-B001-E40A80460094}" presName="parTx" presStyleLbl="alignNode1" presStyleIdx="0" presStyleCnt="3">
        <dgm:presLayoutVars>
          <dgm:chMax val="0"/>
          <dgm:chPref val="0"/>
          <dgm:bulletEnabled val="1"/>
        </dgm:presLayoutVars>
      </dgm:prSet>
      <dgm:spPr/>
      <dgm:t>
        <a:bodyPr/>
        <a:lstStyle/>
        <a:p>
          <a:endParaRPr lang="es-ES"/>
        </a:p>
      </dgm:t>
    </dgm:pt>
    <dgm:pt modelId="{7AD94C79-92B5-40ED-9436-C4E08E64EEDC}" type="pres">
      <dgm:prSet presAssocID="{45DBC500-3FFD-49CC-B001-E40A80460094}" presName="desTx" presStyleLbl="alignAccFollowNode1" presStyleIdx="0" presStyleCnt="3">
        <dgm:presLayoutVars>
          <dgm:bulletEnabled val="1"/>
        </dgm:presLayoutVars>
      </dgm:prSet>
      <dgm:spPr/>
      <dgm:t>
        <a:bodyPr/>
        <a:lstStyle/>
        <a:p>
          <a:endParaRPr lang="es-ES"/>
        </a:p>
      </dgm:t>
    </dgm:pt>
    <dgm:pt modelId="{505EDBA8-511C-4106-BE4F-6A2492904EB8}" type="pres">
      <dgm:prSet presAssocID="{D5EA72BB-EABD-40AD-9F14-2E212CFE216E}" presName="space" presStyleCnt="0"/>
      <dgm:spPr/>
    </dgm:pt>
    <dgm:pt modelId="{55B965EE-7D52-4D88-A277-A478327F16C5}" type="pres">
      <dgm:prSet presAssocID="{63DC0AF9-2B19-4066-8F26-B5DB02AFAE82}" presName="composite" presStyleCnt="0"/>
      <dgm:spPr/>
    </dgm:pt>
    <dgm:pt modelId="{154AFFC7-7C43-4496-95C2-1CE177AB4BDE}" type="pres">
      <dgm:prSet presAssocID="{63DC0AF9-2B19-4066-8F26-B5DB02AFAE82}" presName="parTx" presStyleLbl="alignNode1" presStyleIdx="1" presStyleCnt="3">
        <dgm:presLayoutVars>
          <dgm:chMax val="0"/>
          <dgm:chPref val="0"/>
          <dgm:bulletEnabled val="1"/>
        </dgm:presLayoutVars>
      </dgm:prSet>
      <dgm:spPr/>
      <dgm:t>
        <a:bodyPr/>
        <a:lstStyle/>
        <a:p>
          <a:endParaRPr lang="es-ES"/>
        </a:p>
      </dgm:t>
    </dgm:pt>
    <dgm:pt modelId="{0E031CD5-D22D-4A50-9214-CB81EC80691E}" type="pres">
      <dgm:prSet presAssocID="{63DC0AF9-2B19-4066-8F26-B5DB02AFAE82}" presName="desTx" presStyleLbl="alignAccFollowNode1" presStyleIdx="1" presStyleCnt="3">
        <dgm:presLayoutVars>
          <dgm:bulletEnabled val="1"/>
        </dgm:presLayoutVars>
      </dgm:prSet>
      <dgm:spPr/>
      <dgm:t>
        <a:bodyPr/>
        <a:lstStyle/>
        <a:p>
          <a:endParaRPr lang="es-ES"/>
        </a:p>
      </dgm:t>
    </dgm:pt>
    <dgm:pt modelId="{83FD6C1E-1C79-4888-851B-BFDBABC6D952}" type="pres">
      <dgm:prSet presAssocID="{1EA405D2-6FDE-4631-A99E-4CD59845EBCF}" presName="space" presStyleCnt="0"/>
      <dgm:spPr/>
    </dgm:pt>
    <dgm:pt modelId="{DC6A44FC-6F4E-495D-BB72-C033698CA096}" type="pres">
      <dgm:prSet presAssocID="{ADC119AE-1312-4B89-A767-C5E593FC1A83}" presName="composite" presStyleCnt="0"/>
      <dgm:spPr/>
    </dgm:pt>
    <dgm:pt modelId="{E94F7252-77A5-4F8C-BD11-C31C85C0EC28}" type="pres">
      <dgm:prSet presAssocID="{ADC119AE-1312-4B89-A767-C5E593FC1A83}" presName="parTx" presStyleLbl="alignNode1" presStyleIdx="2" presStyleCnt="3">
        <dgm:presLayoutVars>
          <dgm:chMax val="0"/>
          <dgm:chPref val="0"/>
          <dgm:bulletEnabled val="1"/>
        </dgm:presLayoutVars>
      </dgm:prSet>
      <dgm:spPr/>
      <dgm:t>
        <a:bodyPr/>
        <a:lstStyle/>
        <a:p>
          <a:endParaRPr lang="es-ES"/>
        </a:p>
      </dgm:t>
    </dgm:pt>
    <dgm:pt modelId="{8D81E282-C903-458D-B62F-6E843A2511C5}" type="pres">
      <dgm:prSet presAssocID="{ADC119AE-1312-4B89-A767-C5E593FC1A83}" presName="desTx" presStyleLbl="alignAccFollowNode1" presStyleIdx="2" presStyleCnt="3">
        <dgm:presLayoutVars>
          <dgm:bulletEnabled val="1"/>
        </dgm:presLayoutVars>
      </dgm:prSet>
      <dgm:spPr/>
      <dgm:t>
        <a:bodyPr/>
        <a:lstStyle/>
        <a:p>
          <a:endParaRPr lang="es-ES"/>
        </a:p>
      </dgm:t>
    </dgm:pt>
  </dgm:ptLst>
  <dgm:cxnLst>
    <dgm:cxn modelId="{05CADF6F-2038-44D4-94BC-FD057ECBC682}" srcId="{63DC0AF9-2B19-4066-8F26-B5DB02AFAE82}" destId="{1B887D78-4857-4A98-9AA4-CA11E3711FBB}" srcOrd="2" destOrd="0" parTransId="{ED078876-C4E3-48FE-AA36-56052BB307B5}" sibTransId="{5D183039-9D44-4C79-8652-874CDDE3C833}"/>
    <dgm:cxn modelId="{C96E272E-CEB7-4A29-81B4-186C3012477E}" type="presOf" srcId="{7977724B-3903-448A-9500-32589AD8C3F8}" destId="{8D81E282-C903-458D-B62F-6E843A2511C5}" srcOrd="0" destOrd="2" presId="urn:microsoft.com/office/officeart/2005/8/layout/hList1"/>
    <dgm:cxn modelId="{0B9E07A4-598B-4E9D-886F-D962EDBC2F51}" type="presOf" srcId="{633705C0-6C00-4378-BF22-8F6DA6B9F0F4}" destId="{0E031CD5-D22D-4A50-9214-CB81EC80691E}" srcOrd="0" destOrd="5" presId="urn:microsoft.com/office/officeart/2005/8/layout/hList1"/>
    <dgm:cxn modelId="{9A383789-FB28-46E7-80EA-38A080FC54A2}" type="presOf" srcId="{1B887D78-4857-4A98-9AA4-CA11E3711FBB}" destId="{0E031CD5-D22D-4A50-9214-CB81EC80691E}" srcOrd="0" destOrd="2" presId="urn:microsoft.com/office/officeart/2005/8/layout/hList1"/>
    <dgm:cxn modelId="{578073A5-BFCA-4D3A-8058-A13FEECC4AF7}" type="presOf" srcId="{F3ADBDE7-C298-4BE2-86F5-428EF4DB18B3}" destId="{8D81E282-C903-458D-B62F-6E843A2511C5}" srcOrd="0" destOrd="1" presId="urn:microsoft.com/office/officeart/2005/8/layout/hList1"/>
    <dgm:cxn modelId="{3992D302-D258-40EF-B9E0-E0A22AA00ABA}" type="presOf" srcId="{CCD45B2B-AEE5-46C9-8C31-8BFA81FD77C8}" destId="{0E031CD5-D22D-4A50-9214-CB81EC80691E}" srcOrd="0" destOrd="3" presId="urn:microsoft.com/office/officeart/2005/8/layout/hList1"/>
    <dgm:cxn modelId="{64DBCB81-FE4E-4650-8D43-8478A787F5AA}" srcId="{190E0928-FDC5-46B9-9EC1-0EB9BC6649C0}" destId="{63DC0AF9-2B19-4066-8F26-B5DB02AFAE82}" srcOrd="1" destOrd="0" parTransId="{6ADBAF40-F727-4DAD-A892-5CCB675F656C}" sibTransId="{1EA405D2-6FDE-4631-A99E-4CD59845EBCF}"/>
    <dgm:cxn modelId="{0937F766-D4A6-4DF4-8794-4EA97578CCED}" srcId="{190E0928-FDC5-46B9-9EC1-0EB9BC6649C0}" destId="{45DBC500-3FFD-49CC-B001-E40A80460094}" srcOrd="0" destOrd="0" parTransId="{C4847C14-99B9-4956-8472-CAA9D586E2CF}" sibTransId="{D5EA72BB-EABD-40AD-9F14-2E212CFE216E}"/>
    <dgm:cxn modelId="{C58A0817-4401-4691-AFC8-1B579934E203}" srcId="{63DC0AF9-2B19-4066-8F26-B5DB02AFAE82}" destId="{4DE254C0-0EA6-45CB-9ECA-7EF22F6CED16}" srcOrd="0" destOrd="0" parTransId="{848059A9-A9A6-4CA0-8835-F6BD373D8328}" sibTransId="{A2FF2F8B-200A-47C3-B3A6-660FB716A7B7}"/>
    <dgm:cxn modelId="{BA3ADFFF-063F-43AA-8AA0-A877AE1AEE9A}" type="presOf" srcId="{6BD23BDC-9ABF-4CC1-9D39-D3B8C891B3B6}" destId="{7AD94C79-92B5-40ED-9436-C4E08E64EEDC}" srcOrd="0" destOrd="2" presId="urn:microsoft.com/office/officeart/2005/8/layout/hList1"/>
    <dgm:cxn modelId="{A762AE68-2C8A-462E-8A38-51EB92EDC777}" srcId="{63DC0AF9-2B19-4066-8F26-B5DB02AFAE82}" destId="{854205AC-A7C6-4068-9607-10CED72451E5}" srcOrd="1" destOrd="0" parTransId="{75811A53-906C-40A2-B3E1-7B5C789ED5E6}" sibTransId="{B6573681-7861-4ED7-A612-875A9290A2C7}"/>
    <dgm:cxn modelId="{91FF4275-97B1-4242-9B14-ACAB4926E201}" type="presOf" srcId="{45DBC500-3FFD-49CC-B001-E40A80460094}" destId="{15B58100-37D6-47AE-9A8E-9CB036AABEC9}" srcOrd="0" destOrd="0" presId="urn:microsoft.com/office/officeart/2005/8/layout/hList1"/>
    <dgm:cxn modelId="{20A44814-1DA4-4999-86EA-7AD3AAFBB4C0}" type="presOf" srcId="{4DE254C0-0EA6-45CB-9ECA-7EF22F6CED16}" destId="{0E031CD5-D22D-4A50-9214-CB81EC80691E}" srcOrd="0" destOrd="0" presId="urn:microsoft.com/office/officeart/2005/8/layout/hList1"/>
    <dgm:cxn modelId="{CEDFF30F-7985-4378-ADE3-C303B219A62B}" srcId="{45DBC500-3FFD-49CC-B001-E40A80460094}" destId="{0E4C2D73-7CF3-4835-A8BE-0DF6B0179DE2}" srcOrd="0" destOrd="0" parTransId="{3FE2D1D7-B1A0-4A6B-B295-7485CE0B0B18}" sibTransId="{DCCB7FB7-0808-4D51-9B3B-2020D20FCDA9}"/>
    <dgm:cxn modelId="{8653ECF4-4EF2-4AD4-91F1-5A241F213949}" srcId="{63DC0AF9-2B19-4066-8F26-B5DB02AFAE82}" destId="{CCD45B2B-AEE5-46C9-8C31-8BFA81FD77C8}" srcOrd="3" destOrd="0" parTransId="{7A057723-9BF4-4355-B59E-9B6161D04375}" sibTransId="{4DB74457-4D76-4D26-984C-E97B8DFF4BD6}"/>
    <dgm:cxn modelId="{9BD855B4-9E51-4129-B560-A3EF4A8495CE}" type="presOf" srcId="{854205AC-A7C6-4068-9607-10CED72451E5}" destId="{0E031CD5-D22D-4A50-9214-CB81EC80691E}" srcOrd="0" destOrd="1" presId="urn:microsoft.com/office/officeart/2005/8/layout/hList1"/>
    <dgm:cxn modelId="{E9598170-3F4A-4EB6-A31C-7B71060680AE}" srcId="{63DC0AF9-2B19-4066-8F26-B5DB02AFAE82}" destId="{633705C0-6C00-4378-BF22-8F6DA6B9F0F4}" srcOrd="5" destOrd="0" parTransId="{A40246A8-99E1-4482-A0C5-FA599B895F8B}" sibTransId="{8DDB9AED-EE72-4807-BFC0-A8458F462DB4}"/>
    <dgm:cxn modelId="{534FCEB7-FDB1-461B-89BC-073B0F06F9BC}" type="presOf" srcId="{0E4C2D73-7CF3-4835-A8BE-0DF6B0179DE2}" destId="{7AD94C79-92B5-40ED-9436-C4E08E64EEDC}" srcOrd="0" destOrd="0" presId="urn:microsoft.com/office/officeart/2005/8/layout/hList1"/>
    <dgm:cxn modelId="{F01444EF-D425-4A4E-B449-EC4ADC82B458}" srcId="{190E0928-FDC5-46B9-9EC1-0EB9BC6649C0}" destId="{ADC119AE-1312-4B89-A767-C5E593FC1A83}" srcOrd="2" destOrd="0" parTransId="{ED07DB74-0D93-49AD-934C-DFC7F1A56235}" sibTransId="{E5610F9E-205A-4A15-9D68-9774BCEE4302}"/>
    <dgm:cxn modelId="{785A019B-7992-4A4C-B014-058AF6570DFD}" srcId="{ADC119AE-1312-4B89-A767-C5E593FC1A83}" destId="{F3ADBDE7-C298-4BE2-86F5-428EF4DB18B3}" srcOrd="1" destOrd="0" parTransId="{A993A280-C17C-475D-AFFF-DDA0867BA229}" sibTransId="{36AC0C4D-477F-4EAB-A003-89CBAE5C81A1}"/>
    <dgm:cxn modelId="{82B20BCD-0DCB-49EC-92DE-BDCEA17AFB34}" type="presOf" srcId="{48B47D4E-DAFE-4342-87B4-50369191DC23}" destId="{0E031CD5-D22D-4A50-9214-CB81EC80691E}" srcOrd="0" destOrd="4" presId="urn:microsoft.com/office/officeart/2005/8/layout/hList1"/>
    <dgm:cxn modelId="{526F2FA5-B9B4-43E6-9185-396F57D2B974}" srcId="{63DC0AF9-2B19-4066-8F26-B5DB02AFAE82}" destId="{4165C365-DBF3-4B61-8D9E-B1CEEF270CB4}" srcOrd="6" destOrd="0" parTransId="{B08B92F4-5301-4968-BE1C-D04AC8C64292}" sibTransId="{C8274010-6ACB-449D-90F4-A46D9B618555}"/>
    <dgm:cxn modelId="{B011A268-DB15-42BA-A216-7EDC1B38953A}" type="presOf" srcId="{4165C365-DBF3-4B61-8D9E-B1CEEF270CB4}" destId="{0E031CD5-D22D-4A50-9214-CB81EC80691E}" srcOrd="0" destOrd="6" presId="urn:microsoft.com/office/officeart/2005/8/layout/hList1"/>
    <dgm:cxn modelId="{AAC6C7E0-79DF-4AE3-B2F4-E98DC3CA241D}" type="presOf" srcId="{190E0928-FDC5-46B9-9EC1-0EB9BC6649C0}" destId="{032A7D83-905E-42F2-AC0B-1C074998393C}" srcOrd="0" destOrd="0" presId="urn:microsoft.com/office/officeart/2005/8/layout/hList1"/>
    <dgm:cxn modelId="{67C51498-0C94-4811-A235-B644D8E935DC}" srcId="{45DBC500-3FFD-49CC-B001-E40A80460094}" destId="{E297CE35-5DB5-4DEC-A0A2-29A4839D088A}" srcOrd="1" destOrd="0" parTransId="{E1612B4E-5374-46F6-93C9-1CF806F32A93}" sibTransId="{1CFF505A-E9AF-4266-B74B-57B10DB40B8B}"/>
    <dgm:cxn modelId="{AB2298C1-0D31-4C87-AF7F-744774A42AB6}" type="presOf" srcId="{E297CE35-5DB5-4DEC-A0A2-29A4839D088A}" destId="{7AD94C79-92B5-40ED-9436-C4E08E64EEDC}" srcOrd="0" destOrd="1" presId="urn:microsoft.com/office/officeart/2005/8/layout/hList1"/>
    <dgm:cxn modelId="{536EAAA8-F680-4E75-9249-ADAE3A370A16}" srcId="{ADC119AE-1312-4B89-A767-C5E593FC1A83}" destId="{AE2EAA7D-527E-4EDC-8B73-9FE5AC036E58}" srcOrd="0" destOrd="0" parTransId="{8C5468F9-70BC-443B-9D08-1C640C8C3707}" sibTransId="{6CD93A1C-94EA-4B23-8884-905985B984E4}"/>
    <dgm:cxn modelId="{7A266E86-4047-4166-8A52-3C7A87A5A778}" type="presOf" srcId="{ADC119AE-1312-4B89-A767-C5E593FC1A83}" destId="{E94F7252-77A5-4F8C-BD11-C31C85C0EC28}" srcOrd="0" destOrd="0" presId="urn:microsoft.com/office/officeart/2005/8/layout/hList1"/>
    <dgm:cxn modelId="{3919D7B3-CE1D-492E-AF2C-247D797609D7}" srcId="{45DBC500-3FFD-49CC-B001-E40A80460094}" destId="{6BD23BDC-9ABF-4CC1-9D39-D3B8C891B3B6}" srcOrd="2" destOrd="0" parTransId="{5C622973-AA34-4842-AA2B-96E3E053EBF2}" sibTransId="{2B3E90CF-C84E-4C18-8BA6-C35C6BC84436}"/>
    <dgm:cxn modelId="{63E6A820-2B16-4D6E-A6A6-871A87FFB554}" srcId="{ADC119AE-1312-4B89-A767-C5E593FC1A83}" destId="{7977724B-3903-448A-9500-32589AD8C3F8}" srcOrd="2" destOrd="0" parTransId="{503CD222-3F04-4C3E-A9A0-266F54C71968}" sibTransId="{DCA9BA42-B436-4799-B80A-FAB3E24F1CE1}"/>
    <dgm:cxn modelId="{F7B3BB80-31B9-4673-89E4-89E1DADBE584}" type="presOf" srcId="{63DC0AF9-2B19-4066-8F26-B5DB02AFAE82}" destId="{154AFFC7-7C43-4496-95C2-1CE177AB4BDE}" srcOrd="0" destOrd="0" presId="urn:microsoft.com/office/officeart/2005/8/layout/hList1"/>
    <dgm:cxn modelId="{FADC93D1-3DD0-4B22-A701-4BADCD9B381A}" srcId="{63DC0AF9-2B19-4066-8F26-B5DB02AFAE82}" destId="{48B47D4E-DAFE-4342-87B4-50369191DC23}" srcOrd="4" destOrd="0" parTransId="{A0A3918A-26CA-48BC-852C-C680FC7E5E61}" sibTransId="{952B3A4D-DE8C-4E3B-BF9A-17D400FCEFF8}"/>
    <dgm:cxn modelId="{A4A02EA1-1722-4866-9D4F-118EF7B7E6AE}" type="presOf" srcId="{AE2EAA7D-527E-4EDC-8B73-9FE5AC036E58}" destId="{8D81E282-C903-458D-B62F-6E843A2511C5}" srcOrd="0" destOrd="0" presId="urn:microsoft.com/office/officeart/2005/8/layout/hList1"/>
    <dgm:cxn modelId="{89046B2B-787A-44A9-B20D-09E3A08AE054}" type="presParOf" srcId="{032A7D83-905E-42F2-AC0B-1C074998393C}" destId="{7261BB35-3436-4101-803B-1BA13A70ABD1}" srcOrd="0" destOrd="0" presId="urn:microsoft.com/office/officeart/2005/8/layout/hList1"/>
    <dgm:cxn modelId="{8D85132D-8AC5-43FE-9932-D9DFC509F333}" type="presParOf" srcId="{7261BB35-3436-4101-803B-1BA13A70ABD1}" destId="{15B58100-37D6-47AE-9A8E-9CB036AABEC9}" srcOrd="0" destOrd="0" presId="urn:microsoft.com/office/officeart/2005/8/layout/hList1"/>
    <dgm:cxn modelId="{5FC0C1D9-B1D2-43D8-B879-8961BB2E7501}" type="presParOf" srcId="{7261BB35-3436-4101-803B-1BA13A70ABD1}" destId="{7AD94C79-92B5-40ED-9436-C4E08E64EEDC}" srcOrd="1" destOrd="0" presId="urn:microsoft.com/office/officeart/2005/8/layout/hList1"/>
    <dgm:cxn modelId="{D44A544C-653F-42A9-AB7C-EADA1A03D879}" type="presParOf" srcId="{032A7D83-905E-42F2-AC0B-1C074998393C}" destId="{505EDBA8-511C-4106-BE4F-6A2492904EB8}" srcOrd="1" destOrd="0" presId="urn:microsoft.com/office/officeart/2005/8/layout/hList1"/>
    <dgm:cxn modelId="{4170D327-5A29-4324-9C04-FB0A21858E4F}" type="presParOf" srcId="{032A7D83-905E-42F2-AC0B-1C074998393C}" destId="{55B965EE-7D52-4D88-A277-A478327F16C5}" srcOrd="2" destOrd="0" presId="urn:microsoft.com/office/officeart/2005/8/layout/hList1"/>
    <dgm:cxn modelId="{1C67D6AC-6277-4570-B486-3F07B828C1BD}" type="presParOf" srcId="{55B965EE-7D52-4D88-A277-A478327F16C5}" destId="{154AFFC7-7C43-4496-95C2-1CE177AB4BDE}" srcOrd="0" destOrd="0" presId="urn:microsoft.com/office/officeart/2005/8/layout/hList1"/>
    <dgm:cxn modelId="{36AD9DC3-745A-4107-91F2-6D3FC48040AF}" type="presParOf" srcId="{55B965EE-7D52-4D88-A277-A478327F16C5}" destId="{0E031CD5-D22D-4A50-9214-CB81EC80691E}" srcOrd="1" destOrd="0" presId="urn:microsoft.com/office/officeart/2005/8/layout/hList1"/>
    <dgm:cxn modelId="{03A45D31-8D26-4E7F-8015-37B7B069E7A8}" type="presParOf" srcId="{032A7D83-905E-42F2-AC0B-1C074998393C}" destId="{83FD6C1E-1C79-4888-851B-BFDBABC6D952}" srcOrd="3" destOrd="0" presId="urn:microsoft.com/office/officeart/2005/8/layout/hList1"/>
    <dgm:cxn modelId="{3BB9E326-CF90-44E7-B6CA-3D5186B82BE7}" type="presParOf" srcId="{032A7D83-905E-42F2-AC0B-1C074998393C}" destId="{DC6A44FC-6F4E-495D-BB72-C033698CA096}" srcOrd="4" destOrd="0" presId="urn:microsoft.com/office/officeart/2005/8/layout/hList1"/>
    <dgm:cxn modelId="{BE898538-7A79-402C-86D4-1A44DCEA7328}" type="presParOf" srcId="{DC6A44FC-6F4E-495D-BB72-C033698CA096}" destId="{E94F7252-77A5-4F8C-BD11-C31C85C0EC28}" srcOrd="0" destOrd="0" presId="urn:microsoft.com/office/officeart/2005/8/layout/hList1"/>
    <dgm:cxn modelId="{1D4A1037-A5FD-426D-A57A-4DAFABB1A4FB}" type="presParOf" srcId="{DC6A44FC-6F4E-495D-BB72-C033698CA096}" destId="{8D81E282-C903-458D-B62F-6E843A2511C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B58100-37D6-47AE-9A8E-9CB036AABEC9}">
      <dsp:nvSpPr>
        <dsp:cNvPr id="0" name=""/>
        <dsp:cNvSpPr/>
      </dsp:nvSpPr>
      <dsp:spPr>
        <a:xfrm>
          <a:off x="2520" y="54051"/>
          <a:ext cx="2457273" cy="518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s-ES" sz="1800" b="1" kern="1200" dirty="0" smtClean="0"/>
            <a:t>ESTRATEGIA</a:t>
          </a:r>
          <a:endParaRPr lang="es-ES" sz="1800" b="1" kern="1200" dirty="0"/>
        </a:p>
      </dsp:txBody>
      <dsp:txXfrm>
        <a:off x="2520" y="54051"/>
        <a:ext cx="2457273" cy="518400"/>
      </dsp:txXfrm>
    </dsp:sp>
    <dsp:sp modelId="{7AD94C79-92B5-40ED-9436-C4E08E64EEDC}">
      <dsp:nvSpPr>
        <dsp:cNvPr id="0" name=""/>
        <dsp:cNvSpPr/>
      </dsp:nvSpPr>
      <dsp:spPr>
        <a:xfrm>
          <a:off x="2520" y="572451"/>
          <a:ext cx="2457273" cy="455807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s-ES" sz="1800" kern="1200" dirty="0" smtClean="0"/>
            <a:t>RED ESCOLAR REGIONAL </a:t>
          </a:r>
          <a:r>
            <a:rPr lang="es-ES" sz="1800" kern="1200" dirty="0" err="1" smtClean="0"/>
            <a:t>Yatichaña</a:t>
          </a:r>
          <a:endParaRPr lang="es-ES" sz="1800" kern="1200" dirty="0"/>
        </a:p>
        <a:p>
          <a:pPr marL="171450" lvl="1" indent="-171450" algn="l" defTabSz="800100">
            <a:lnSpc>
              <a:spcPct val="90000"/>
            </a:lnSpc>
            <a:spcBef>
              <a:spcPct val="0"/>
            </a:spcBef>
            <a:spcAft>
              <a:spcPct val="15000"/>
            </a:spcAft>
            <a:buChar char="••"/>
          </a:pPr>
          <a:r>
            <a:rPr lang="es-ES" sz="1800" kern="1200" dirty="0" smtClean="0"/>
            <a:t>Modelo de Vinculación</a:t>
          </a:r>
          <a:endParaRPr lang="es-ES" sz="1800" kern="1200" dirty="0"/>
        </a:p>
        <a:p>
          <a:pPr marL="171450" lvl="1" indent="-171450" algn="l" defTabSz="800100">
            <a:lnSpc>
              <a:spcPct val="90000"/>
            </a:lnSpc>
            <a:spcBef>
              <a:spcPct val="0"/>
            </a:spcBef>
            <a:spcAft>
              <a:spcPct val="15000"/>
            </a:spcAft>
            <a:buChar char="••"/>
          </a:pPr>
          <a:r>
            <a:rPr lang="es-ES" sz="1800" kern="1200" dirty="0" smtClean="0"/>
            <a:t>Programas detección</a:t>
          </a:r>
          <a:endParaRPr lang="es-ES" sz="1800" kern="1200" dirty="0"/>
        </a:p>
        <a:p>
          <a:pPr marL="171450" lvl="1" indent="-171450" algn="l" defTabSz="800100">
            <a:lnSpc>
              <a:spcPct val="90000"/>
            </a:lnSpc>
            <a:spcBef>
              <a:spcPct val="0"/>
            </a:spcBef>
            <a:spcAft>
              <a:spcPct val="15000"/>
            </a:spcAft>
            <a:buChar char="••"/>
          </a:pPr>
          <a:r>
            <a:rPr lang="es-ES" sz="1800" kern="1200" smtClean="0"/>
            <a:t>Diagnósticos talento  y vocación </a:t>
          </a:r>
          <a:endParaRPr lang="es-ES" sz="1800" kern="1200" dirty="0"/>
        </a:p>
        <a:p>
          <a:pPr marL="171450" lvl="1" indent="-171450" algn="l" defTabSz="800100">
            <a:lnSpc>
              <a:spcPct val="90000"/>
            </a:lnSpc>
            <a:spcBef>
              <a:spcPct val="0"/>
            </a:spcBef>
            <a:spcAft>
              <a:spcPct val="15000"/>
            </a:spcAft>
            <a:buChar char="••"/>
          </a:pPr>
          <a:r>
            <a:rPr lang="es-ES" sz="1800" kern="1200" dirty="0" smtClean="0"/>
            <a:t>Déficits CCLM</a:t>
          </a:r>
          <a:endParaRPr lang="es-ES" sz="1800" kern="1200" dirty="0"/>
        </a:p>
        <a:p>
          <a:pPr marL="171450" lvl="1" indent="-171450" algn="l" defTabSz="800100">
            <a:lnSpc>
              <a:spcPct val="90000"/>
            </a:lnSpc>
            <a:spcBef>
              <a:spcPct val="0"/>
            </a:spcBef>
            <a:spcAft>
              <a:spcPct val="15000"/>
            </a:spcAft>
            <a:buChar char="••"/>
          </a:pPr>
          <a:r>
            <a:rPr lang="es-ES" sz="1800" kern="1200" dirty="0" smtClean="0"/>
            <a:t>Programas CCLM</a:t>
          </a:r>
          <a:endParaRPr lang="es-ES" sz="1800" kern="1200" dirty="0"/>
        </a:p>
        <a:p>
          <a:pPr marL="171450" lvl="1" indent="-171450" algn="l" defTabSz="800100">
            <a:lnSpc>
              <a:spcPct val="90000"/>
            </a:lnSpc>
            <a:spcBef>
              <a:spcPct val="0"/>
            </a:spcBef>
            <a:spcAft>
              <a:spcPct val="15000"/>
            </a:spcAft>
            <a:buChar char="••"/>
          </a:pPr>
          <a:r>
            <a:rPr lang="es-ES" sz="1800" kern="1200" dirty="0" smtClean="0"/>
            <a:t>Asignaturas introductorias</a:t>
          </a:r>
          <a:endParaRPr lang="es-ES" sz="1800" kern="1200" dirty="0"/>
        </a:p>
        <a:p>
          <a:pPr marL="171450" lvl="1" indent="-171450" algn="l" defTabSz="800100">
            <a:lnSpc>
              <a:spcPct val="90000"/>
            </a:lnSpc>
            <a:spcBef>
              <a:spcPct val="0"/>
            </a:spcBef>
            <a:spcAft>
              <a:spcPct val="15000"/>
            </a:spcAft>
            <a:buChar char="••"/>
          </a:pPr>
          <a:endParaRPr lang="es-ES" sz="1800" kern="1200" dirty="0"/>
        </a:p>
      </dsp:txBody>
      <dsp:txXfrm>
        <a:off x="2520" y="572451"/>
        <a:ext cx="2457273" cy="4558072"/>
      </dsp:txXfrm>
    </dsp:sp>
    <dsp:sp modelId="{154AFFC7-7C43-4496-95C2-1CE177AB4BDE}">
      <dsp:nvSpPr>
        <dsp:cNvPr id="0" name=""/>
        <dsp:cNvSpPr/>
      </dsp:nvSpPr>
      <dsp:spPr>
        <a:xfrm>
          <a:off x="2803811" y="54051"/>
          <a:ext cx="2457273" cy="518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s-ES" sz="1800" b="1" kern="1200" dirty="0" smtClean="0"/>
            <a:t>LOGROS</a:t>
          </a:r>
          <a:endParaRPr lang="es-ES" sz="1800" b="1" kern="1200" dirty="0"/>
        </a:p>
      </dsp:txBody>
      <dsp:txXfrm>
        <a:off x="2803811" y="54051"/>
        <a:ext cx="2457273" cy="518400"/>
      </dsp:txXfrm>
    </dsp:sp>
    <dsp:sp modelId="{0E031CD5-D22D-4A50-9214-CB81EC80691E}">
      <dsp:nvSpPr>
        <dsp:cNvPr id="0" name=""/>
        <dsp:cNvSpPr/>
      </dsp:nvSpPr>
      <dsp:spPr>
        <a:xfrm>
          <a:off x="2803811" y="572451"/>
          <a:ext cx="2457273" cy="455807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s-ES" sz="1800" kern="1200" dirty="0" smtClean="0"/>
            <a:t>Diagnósticos</a:t>
          </a:r>
          <a:endParaRPr lang="es-ES" sz="1800" kern="1200" dirty="0"/>
        </a:p>
        <a:p>
          <a:pPr marL="171450" lvl="1" indent="-171450" algn="l" defTabSz="800100">
            <a:lnSpc>
              <a:spcPct val="90000"/>
            </a:lnSpc>
            <a:spcBef>
              <a:spcPct val="0"/>
            </a:spcBef>
            <a:spcAft>
              <a:spcPct val="15000"/>
            </a:spcAft>
            <a:buChar char="••"/>
          </a:pPr>
          <a:r>
            <a:rPr lang="es-ES" sz="1800" kern="1200" dirty="0" smtClean="0"/>
            <a:t>Mayor cobertura al 2º año.</a:t>
          </a:r>
          <a:endParaRPr lang="es-ES" sz="1800" kern="1200" dirty="0"/>
        </a:p>
        <a:p>
          <a:pPr marL="171450" lvl="1" indent="-171450" algn="l" defTabSz="800100">
            <a:lnSpc>
              <a:spcPct val="90000"/>
            </a:lnSpc>
            <a:spcBef>
              <a:spcPct val="0"/>
            </a:spcBef>
            <a:spcAft>
              <a:spcPct val="15000"/>
            </a:spcAft>
            <a:buChar char="••"/>
          </a:pPr>
          <a:r>
            <a:rPr lang="es-ES" sz="1800" kern="1200" dirty="0" smtClean="0"/>
            <a:t>Funcionando el modelo en su conjunto.</a:t>
          </a:r>
          <a:endParaRPr lang="es-ES" sz="1800" kern="1200" dirty="0"/>
        </a:p>
        <a:p>
          <a:pPr marL="171450" lvl="1" indent="-171450" algn="l" defTabSz="800100">
            <a:lnSpc>
              <a:spcPct val="90000"/>
            </a:lnSpc>
            <a:spcBef>
              <a:spcPct val="0"/>
            </a:spcBef>
            <a:spcAft>
              <a:spcPct val="15000"/>
            </a:spcAft>
            <a:buChar char="••"/>
          </a:pPr>
          <a:r>
            <a:rPr lang="es-ES" sz="1800" kern="1200" dirty="0" smtClean="0"/>
            <a:t>Articulación efectiva con las escuelas de la red.</a:t>
          </a:r>
          <a:endParaRPr lang="es-ES" sz="1800" kern="1200" dirty="0"/>
        </a:p>
        <a:p>
          <a:pPr marL="171450" lvl="1" indent="-171450" algn="l" defTabSz="800100">
            <a:lnSpc>
              <a:spcPct val="90000"/>
            </a:lnSpc>
            <a:spcBef>
              <a:spcPct val="0"/>
            </a:spcBef>
            <a:spcAft>
              <a:spcPct val="15000"/>
            </a:spcAft>
            <a:buChar char="••"/>
          </a:pPr>
          <a:r>
            <a:rPr lang="es-ES" sz="1800" kern="1200" dirty="0" smtClean="0"/>
            <a:t>Institucionalización del PMI</a:t>
          </a:r>
          <a:endParaRPr lang="es-ES" sz="1800" kern="1200" dirty="0"/>
        </a:p>
        <a:p>
          <a:pPr marL="171450" lvl="1" indent="-171450" algn="l" defTabSz="800100">
            <a:lnSpc>
              <a:spcPct val="90000"/>
            </a:lnSpc>
            <a:spcBef>
              <a:spcPct val="0"/>
            </a:spcBef>
            <a:spcAft>
              <a:spcPct val="15000"/>
            </a:spcAft>
            <a:buChar char="••"/>
          </a:pPr>
          <a:r>
            <a:rPr lang="es-ES" sz="1800" kern="1200" dirty="0" smtClean="0"/>
            <a:t>Convenios específicos</a:t>
          </a:r>
          <a:endParaRPr lang="es-ES" sz="1800" kern="1200" dirty="0"/>
        </a:p>
        <a:p>
          <a:pPr marL="171450" lvl="1" indent="-171450" algn="l" defTabSz="800100">
            <a:lnSpc>
              <a:spcPct val="90000"/>
            </a:lnSpc>
            <a:spcBef>
              <a:spcPct val="0"/>
            </a:spcBef>
            <a:spcAft>
              <a:spcPct val="15000"/>
            </a:spcAft>
            <a:buChar char="••"/>
          </a:pPr>
          <a:r>
            <a:rPr lang="es-ES" sz="1800" kern="1200" dirty="0" smtClean="0"/>
            <a:t>Instrumentos de recolección de información </a:t>
          </a:r>
          <a:endParaRPr lang="es-ES" sz="1800" kern="1200" dirty="0"/>
        </a:p>
        <a:p>
          <a:pPr marL="171450" lvl="1" indent="-171450" algn="l" defTabSz="800100">
            <a:lnSpc>
              <a:spcPct val="90000"/>
            </a:lnSpc>
            <a:spcBef>
              <a:spcPct val="0"/>
            </a:spcBef>
            <a:spcAft>
              <a:spcPct val="15000"/>
            </a:spcAft>
            <a:buChar char="••"/>
          </a:pPr>
          <a:endParaRPr lang="es-ES" sz="1800" kern="1200" dirty="0"/>
        </a:p>
      </dsp:txBody>
      <dsp:txXfrm>
        <a:off x="2803811" y="572451"/>
        <a:ext cx="2457273" cy="4558072"/>
      </dsp:txXfrm>
    </dsp:sp>
    <dsp:sp modelId="{E94F7252-77A5-4F8C-BD11-C31C85C0EC28}">
      <dsp:nvSpPr>
        <dsp:cNvPr id="0" name=""/>
        <dsp:cNvSpPr/>
      </dsp:nvSpPr>
      <dsp:spPr>
        <a:xfrm>
          <a:off x="5605102" y="54051"/>
          <a:ext cx="2457273" cy="518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s-ES" sz="1800" b="1" kern="1200" dirty="0" smtClean="0"/>
            <a:t>DIFICULTADES</a:t>
          </a:r>
          <a:endParaRPr lang="es-ES" sz="1800" b="1" kern="1200" dirty="0"/>
        </a:p>
      </dsp:txBody>
      <dsp:txXfrm>
        <a:off x="5605102" y="54051"/>
        <a:ext cx="2457273" cy="518400"/>
      </dsp:txXfrm>
    </dsp:sp>
    <dsp:sp modelId="{8D81E282-C903-458D-B62F-6E843A2511C5}">
      <dsp:nvSpPr>
        <dsp:cNvPr id="0" name=""/>
        <dsp:cNvSpPr/>
      </dsp:nvSpPr>
      <dsp:spPr>
        <a:xfrm>
          <a:off x="5605102" y="572451"/>
          <a:ext cx="2457273" cy="455807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s-ES" sz="1800" kern="1200" dirty="0" smtClean="0"/>
            <a:t>La escasa vinculación articulada con el medio educativo</a:t>
          </a:r>
          <a:endParaRPr lang="es-ES" sz="1800" kern="1200" dirty="0"/>
        </a:p>
        <a:p>
          <a:pPr marL="171450" lvl="1" indent="-171450" algn="l" defTabSz="800100">
            <a:lnSpc>
              <a:spcPct val="90000"/>
            </a:lnSpc>
            <a:spcBef>
              <a:spcPct val="0"/>
            </a:spcBef>
            <a:spcAft>
              <a:spcPct val="15000"/>
            </a:spcAft>
            <a:buChar char="••"/>
          </a:pPr>
          <a:r>
            <a:rPr lang="es-ES" sz="1800" kern="1200" dirty="0" smtClean="0"/>
            <a:t>Los tiempos de las </a:t>
          </a:r>
          <a:r>
            <a:rPr lang="es-ES" sz="1800" kern="1200" dirty="0" smtClean="0"/>
            <a:t>escuelas (resistencia).</a:t>
          </a:r>
          <a:endParaRPr lang="es-ES" sz="1800" kern="1200" dirty="0"/>
        </a:p>
        <a:p>
          <a:pPr marL="171450" lvl="1" indent="-171450" algn="l" defTabSz="800100">
            <a:lnSpc>
              <a:spcPct val="90000"/>
            </a:lnSpc>
            <a:spcBef>
              <a:spcPct val="0"/>
            </a:spcBef>
            <a:spcAft>
              <a:spcPct val="15000"/>
            </a:spcAft>
            <a:buChar char="••"/>
          </a:pPr>
          <a:r>
            <a:rPr lang="es-ES" sz="1800" kern="1200" smtClean="0"/>
            <a:t>Credibilidad.</a:t>
          </a:r>
          <a:endParaRPr lang="es-ES" sz="1800" kern="1200" dirty="0"/>
        </a:p>
        <a:p>
          <a:pPr marL="171450" lvl="1" indent="-171450" algn="l" defTabSz="800100">
            <a:lnSpc>
              <a:spcPct val="90000"/>
            </a:lnSpc>
            <a:spcBef>
              <a:spcPct val="0"/>
            </a:spcBef>
            <a:spcAft>
              <a:spcPct val="15000"/>
            </a:spcAft>
            <a:buChar char="••"/>
          </a:pPr>
          <a:r>
            <a:rPr lang="es-ES" sz="1800" kern="1200" dirty="0" smtClean="0"/>
            <a:t>Atraso prolongado en la instalación</a:t>
          </a:r>
          <a:endParaRPr lang="es-ES" sz="1800" kern="1200" dirty="0"/>
        </a:p>
        <a:p>
          <a:pPr marL="171450" lvl="1" indent="-171450" algn="l" defTabSz="800100">
            <a:lnSpc>
              <a:spcPct val="90000"/>
            </a:lnSpc>
            <a:spcBef>
              <a:spcPct val="0"/>
            </a:spcBef>
            <a:spcAft>
              <a:spcPct val="15000"/>
            </a:spcAft>
            <a:buChar char="••"/>
          </a:pPr>
          <a:r>
            <a:rPr lang="es-ES" sz="1800" kern="1200" dirty="0" smtClean="0"/>
            <a:t>Cambios en el Aprendizaje institucional en la internalización del PMI</a:t>
          </a:r>
          <a:endParaRPr lang="es-ES" sz="1800" kern="1200" dirty="0"/>
        </a:p>
        <a:p>
          <a:pPr marL="171450" lvl="1" indent="-171450" algn="l" defTabSz="800100">
            <a:lnSpc>
              <a:spcPct val="90000"/>
            </a:lnSpc>
            <a:spcBef>
              <a:spcPct val="0"/>
            </a:spcBef>
            <a:spcAft>
              <a:spcPct val="15000"/>
            </a:spcAft>
            <a:buChar char="••"/>
          </a:pPr>
          <a:r>
            <a:rPr lang="es-ES" sz="1800" kern="1200" dirty="0" smtClean="0"/>
            <a:t>Participación colegios desigual.</a:t>
          </a:r>
          <a:endParaRPr lang="es-ES" sz="1800" kern="1200" dirty="0"/>
        </a:p>
      </dsp:txBody>
      <dsp:txXfrm>
        <a:off x="5605102" y="572451"/>
        <a:ext cx="2457273" cy="45580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B58100-37D6-47AE-9A8E-9CB036AABEC9}">
      <dsp:nvSpPr>
        <dsp:cNvPr id="0" name=""/>
        <dsp:cNvSpPr/>
      </dsp:nvSpPr>
      <dsp:spPr>
        <a:xfrm>
          <a:off x="2520" y="44429"/>
          <a:ext cx="2457273" cy="518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s-ES" sz="1800" b="1" kern="1200" dirty="0" smtClean="0"/>
            <a:t>ESTRATEGIA</a:t>
          </a:r>
          <a:endParaRPr lang="es-ES" sz="1800" b="1" kern="1200" dirty="0"/>
        </a:p>
      </dsp:txBody>
      <dsp:txXfrm>
        <a:off x="2520" y="44429"/>
        <a:ext cx="2457273" cy="518400"/>
      </dsp:txXfrm>
    </dsp:sp>
    <dsp:sp modelId="{7AD94C79-92B5-40ED-9436-C4E08E64EEDC}">
      <dsp:nvSpPr>
        <dsp:cNvPr id="0" name=""/>
        <dsp:cNvSpPr/>
      </dsp:nvSpPr>
      <dsp:spPr>
        <a:xfrm>
          <a:off x="2520" y="562829"/>
          <a:ext cx="2457273" cy="46939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s-CL" sz="1800" kern="1200" dirty="0" smtClean="0"/>
            <a:t>Programa institucional de acompañamiento integral (nivelación académico-social)</a:t>
          </a:r>
          <a:endParaRPr lang="es-ES" sz="1800" kern="1200" dirty="0"/>
        </a:p>
        <a:p>
          <a:pPr marL="171450" lvl="1" indent="-171450" algn="l" defTabSz="800100">
            <a:lnSpc>
              <a:spcPct val="90000"/>
            </a:lnSpc>
            <a:spcBef>
              <a:spcPct val="0"/>
            </a:spcBef>
            <a:spcAft>
              <a:spcPct val="15000"/>
            </a:spcAft>
            <a:buChar char="••"/>
          </a:pPr>
          <a:r>
            <a:rPr lang="es-ES" sz="1800" kern="1200" dirty="0" smtClean="0"/>
            <a:t>Programa de rediseño curricular </a:t>
          </a:r>
          <a:endParaRPr lang="es-ES" sz="1800" kern="1200" dirty="0"/>
        </a:p>
        <a:p>
          <a:pPr marL="171450" lvl="1" indent="-171450" algn="l" defTabSz="800100">
            <a:lnSpc>
              <a:spcPct val="90000"/>
            </a:lnSpc>
            <a:spcBef>
              <a:spcPct val="0"/>
            </a:spcBef>
            <a:spcAft>
              <a:spcPct val="15000"/>
            </a:spcAft>
            <a:buChar char="••"/>
          </a:pPr>
          <a:r>
            <a:rPr lang="es-ES" sz="1800" kern="1200" dirty="0" smtClean="0"/>
            <a:t>Dossier y manual  de buenas prácticas.</a:t>
          </a:r>
          <a:endParaRPr lang="es-ES" sz="1800" kern="1200" dirty="0"/>
        </a:p>
        <a:p>
          <a:pPr marL="171450" lvl="1" indent="-171450" algn="l" defTabSz="800100">
            <a:lnSpc>
              <a:spcPct val="90000"/>
            </a:lnSpc>
            <a:spcBef>
              <a:spcPct val="0"/>
            </a:spcBef>
            <a:spcAft>
              <a:spcPct val="15000"/>
            </a:spcAft>
            <a:buChar char="••"/>
          </a:pPr>
          <a:r>
            <a:rPr lang="es-ES" sz="1800" kern="1200" dirty="0" smtClean="0"/>
            <a:t>Plan fortalecimiento alumnos últimos años.</a:t>
          </a:r>
          <a:endParaRPr lang="es-ES" sz="1800" kern="1200" dirty="0"/>
        </a:p>
        <a:p>
          <a:pPr marL="171450" lvl="1" indent="-171450" algn="l" defTabSz="800100">
            <a:lnSpc>
              <a:spcPct val="90000"/>
            </a:lnSpc>
            <a:spcBef>
              <a:spcPct val="0"/>
            </a:spcBef>
            <a:spcAft>
              <a:spcPct val="15000"/>
            </a:spcAft>
            <a:buChar char="••"/>
          </a:pPr>
          <a:r>
            <a:rPr lang="es-ES" sz="1800" kern="1200" dirty="0" smtClean="0"/>
            <a:t>Movilidad estudiantil.</a:t>
          </a:r>
          <a:endParaRPr lang="es-ES" sz="1800" kern="1200" dirty="0"/>
        </a:p>
      </dsp:txBody>
      <dsp:txXfrm>
        <a:off x="2520" y="562829"/>
        <a:ext cx="2457273" cy="4693949"/>
      </dsp:txXfrm>
    </dsp:sp>
    <dsp:sp modelId="{154AFFC7-7C43-4496-95C2-1CE177AB4BDE}">
      <dsp:nvSpPr>
        <dsp:cNvPr id="0" name=""/>
        <dsp:cNvSpPr/>
      </dsp:nvSpPr>
      <dsp:spPr>
        <a:xfrm>
          <a:off x="2803811" y="44429"/>
          <a:ext cx="2457273" cy="518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s-ES" sz="1800" b="1" kern="1200" dirty="0" smtClean="0"/>
            <a:t>LOGROS</a:t>
          </a:r>
          <a:endParaRPr lang="es-ES" sz="1800" b="1" kern="1200" dirty="0"/>
        </a:p>
      </dsp:txBody>
      <dsp:txXfrm>
        <a:off x="2803811" y="44429"/>
        <a:ext cx="2457273" cy="518400"/>
      </dsp:txXfrm>
    </dsp:sp>
    <dsp:sp modelId="{0E031CD5-D22D-4A50-9214-CB81EC80691E}">
      <dsp:nvSpPr>
        <dsp:cNvPr id="0" name=""/>
        <dsp:cNvSpPr/>
      </dsp:nvSpPr>
      <dsp:spPr>
        <a:xfrm>
          <a:off x="2803811" y="562829"/>
          <a:ext cx="2457273" cy="46939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s-ES" sz="1800" kern="1200" dirty="0" smtClean="0"/>
            <a:t>6 Pedagogías  con </a:t>
          </a:r>
          <a:r>
            <a:rPr lang="es-ES" sz="1800" kern="1200" dirty="0" err="1" smtClean="0"/>
            <a:t>curriculo</a:t>
          </a:r>
          <a:r>
            <a:rPr lang="es-ES" sz="1800" kern="1200" dirty="0" smtClean="0"/>
            <a:t> rediseñado.</a:t>
          </a:r>
          <a:endParaRPr lang="es-ES" sz="1800" kern="1200" dirty="0"/>
        </a:p>
        <a:p>
          <a:pPr marL="171450" lvl="1" indent="-171450" algn="l" defTabSz="800100">
            <a:lnSpc>
              <a:spcPct val="90000"/>
            </a:lnSpc>
            <a:spcBef>
              <a:spcPct val="0"/>
            </a:spcBef>
            <a:spcAft>
              <a:spcPct val="15000"/>
            </a:spcAft>
            <a:buChar char="••"/>
          </a:pPr>
          <a:r>
            <a:rPr lang="es-ES" sz="1800" kern="1200" dirty="0" smtClean="0"/>
            <a:t>Programa tutorías específicas 1 y 2 año.</a:t>
          </a:r>
          <a:endParaRPr lang="es-ES" sz="1800" kern="1200" dirty="0"/>
        </a:p>
        <a:p>
          <a:pPr marL="171450" lvl="1" indent="-171450" algn="l" defTabSz="800100">
            <a:lnSpc>
              <a:spcPct val="90000"/>
            </a:lnSpc>
            <a:spcBef>
              <a:spcPct val="0"/>
            </a:spcBef>
            <a:spcAft>
              <a:spcPct val="15000"/>
            </a:spcAft>
            <a:buChar char="••"/>
          </a:pPr>
          <a:r>
            <a:rPr lang="es-ES" sz="1800" kern="1200" dirty="0" smtClean="0"/>
            <a:t>Centro decretado.</a:t>
          </a:r>
          <a:endParaRPr lang="es-ES" sz="1800" kern="1200" dirty="0"/>
        </a:p>
        <a:p>
          <a:pPr marL="171450" lvl="1" indent="-171450" algn="l" defTabSz="800100">
            <a:lnSpc>
              <a:spcPct val="90000"/>
            </a:lnSpc>
            <a:spcBef>
              <a:spcPct val="0"/>
            </a:spcBef>
            <a:spcAft>
              <a:spcPct val="15000"/>
            </a:spcAft>
            <a:buChar char="••"/>
          </a:pPr>
          <a:r>
            <a:rPr lang="es-ES" sz="1800" kern="1200" dirty="0" smtClean="0"/>
            <a:t>3 doctores en didáctica</a:t>
          </a:r>
          <a:endParaRPr lang="es-ES" sz="1800" kern="1200" dirty="0"/>
        </a:p>
        <a:p>
          <a:pPr marL="171450" lvl="1" indent="-171450" algn="l" defTabSz="800100">
            <a:lnSpc>
              <a:spcPct val="90000"/>
            </a:lnSpc>
            <a:spcBef>
              <a:spcPct val="0"/>
            </a:spcBef>
            <a:spcAft>
              <a:spcPct val="15000"/>
            </a:spcAft>
            <a:buChar char="••"/>
          </a:pPr>
          <a:r>
            <a:rPr lang="es-ES" sz="1800" kern="1200" dirty="0" smtClean="0"/>
            <a:t>Capacitaciones 2014</a:t>
          </a:r>
          <a:endParaRPr lang="es-ES" sz="1800" kern="1200" dirty="0"/>
        </a:p>
        <a:p>
          <a:pPr marL="171450" lvl="1" indent="-171450" algn="l" defTabSz="800100">
            <a:lnSpc>
              <a:spcPct val="90000"/>
            </a:lnSpc>
            <a:spcBef>
              <a:spcPct val="0"/>
            </a:spcBef>
            <a:spcAft>
              <a:spcPct val="15000"/>
            </a:spcAft>
            <a:buChar char="••"/>
          </a:pPr>
          <a:r>
            <a:rPr lang="es-ES" sz="1800" kern="1200" dirty="0" smtClean="0"/>
            <a:t>Capacitaciones 2015</a:t>
          </a:r>
          <a:endParaRPr lang="es-ES" sz="1800" kern="1200" dirty="0"/>
        </a:p>
        <a:p>
          <a:pPr marL="171450" lvl="1" indent="-171450" algn="l" defTabSz="800100">
            <a:lnSpc>
              <a:spcPct val="90000"/>
            </a:lnSpc>
            <a:spcBef>
              <a:spcPct val="0"/>
            </a:spcBef>
            <a:spcAft>
              <a:spcPct val="15000"/>
            </a:spcAft>
            <a:buChar char="••"/>
          </a:pPr>
          <a:r>
            <a:rPr lang="es-ES" sz="1800" kern="1200" dirty="0" smtClean="0"/>
            <a:t>PLANIFICACIÓN ARTICULADA DESDE VRA</a:t>
          </a:r>
          <a:endParaRPr lang="es-ES" sz="1800" kern="1200" dirty="0"/>
        </a:p>
        <a:p>
          <a:pPr marL="171450" lvl="1" indent="-171450" algn="l" defTabSz="800100">
            <a:lnSpc>
              <a:spcPct val="90000"/>
            </a:lnSpc>
            <a:spcBef>
              <a:spcPct val="0"/>
            </a:spcBef>
            <a:spcAft>
              <a:spcPct val="15000"/>
            </a:spcAft>
            <a:buChar char="••"/>
          </a:pPr>
          <a:r>
            <a:rPr lang="es-ES" sz="1800" kern="1200" dirty="0" smtClean="0"/>
            <a:t>Institucionalización del PMI</a:t>
          </a:r>
          <a:endParaRPr lang="es-ES" sz="1800" kern="1200" dirty="0"/>
        </a:p>
        <a:p>
          <a:pPr marL="171450" lvl="1" indent="-171450" algn="l" defTabSz="800100">
            <a:lnSpc>
              <a:spcPct val="90000"/>
            </a:lnSpc>
            <a:spcBef>
              <a:spcPct val="0"/>
            </a:spcBef>
            <a:spcAft>
              <a:spcPct val="15000"/>
            </a:spcAft>
            <a:buChar char="••"/>
          </a:pPr>
          <a:r>
            <a:rPr lang="es-ES" sz="1800" kern="1200" dirty="0" smtClean="0"/>
            <a:t>Extensión mas allá de la red</a:t>
          </a:r>
          <a:endParaRPr lang="es-ES" sz="1800" kern="1200" dirty="0"/>
        </a:p>
      </dsp:txBody>
      <dsp:txXfrm>
        <a:off x="2803811" y="562829"/>
        <a:ext cx="2457273" cy="4693949"/>
      </dsp:txXfrm>
    </dsp:sp>
    <dsp:sp modelId="{E94F7252-77A5-4F8C-BD11-C31C85C0EC28}">
      <dsp:nvSpPr>
        <dsp:cNvPr id="0" name=""/>
        <dsp:cNvSpPr/>
      </dsp:nvSpPr>
      <dsp:spPr>
        <a:xfrm>
          <a:off x="5605102" y="44429"/>
          <a:ext cx="2457273" cy="518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s-ES" sz="1800" b="1" kern="1200" dirty="0" smtClean="0"/>
            <a:t>DIFICULTADES</a:t>
          </a:r>
          <a:endParaRPr lang="es-ES" sz="1800" b="1" kern="1200" dirty="0"/>
        </a:p>
      </dsp:txBody>
      <dsp:txXfrm>
        <a:off x="5605102" y="44429"/>
        <a:ext cx="2457273" cy="518400"/>
      </dsp:txXfrm>
    </dsp:sp>
    <dsp:sp modelId="{8D81E282-C903-458D-B62F-6E843A2511C5}">
      <dsp:nvSpPr>
        <dsp:cNvPr id="0" name=""/>
        <dsp:cNvSpPr/>
      </dsp:nvSpPr>
      <dsp:spPr>
        <a:xfrm>
          <a:off x="5605102" y="562829"/>
          <a:ext cx="2457273" cy="46939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s-ES" sz="1800" kern="1200" dirty="0" smtClean="0"/>
            <a:t>Resistencia al cambio</a:t>
          </a:r>
          <a:endParaRPr lang="es-ES" sz="1800" kern="1200" dirty="0"/>
        </a:p>
        <a:p>
          <a:pPr marL="171450" lvl="1" indent="-171450" algn="l" defTabSz="800100">
            <a:lnSpc>
              <a:spcPct val="90000"/>
            </a:lnSpc>
            <a:spcBef>
              <a:spcPct val="0"/>
            </a:spcBef>
            <a:spcAft>
              <a:spcPct val="15000"/>
            </a:spcAft>
            <a:buChar char="••"/>
          </a:pPr>
          <a:r>
            <a:rPr lang="es-ES" sz="1800" kern="1200" dirty="0" smtClean="0"/>
            <a:t> Acortamiento carreras</a:t>
          </a:r>
          <a:endParaRPr lang="es-ES" sz="1800" kern="1200" dirty="0"/>
        </a:p>
        <a:p>
          <a:pPr marL="171450" lvl="1" indent="-171450" algn="l" defTabSz="800100">
            <a:lnSpc>
              <a:spcPct val="90000"/>
            </a:lnSpc>
            <a:spcBef>
              <a:spcPct val="0"/>
            </a:spcBef>
            <a:spcAft>
              <a:spcPct val="15000"/>
            </a:spcAft>
            <a:buChar char="••"/>
          </a:pPr>
          <a:r>
            <a:rPr lang="es-ES" sz="1800" kern="1200" dirty="0" smtClean="0"/>
            <a:t>Número de contrataciones.</a:t>
          </a:r>
          <a:endParaRPr lang="es-ES" sz="1800" kern="1200" dirty="0"/>
        </a:p>
        <a:p>
          <a:pPr marL="171450" lvl="1" indent="-171450" algn="l" defTabSz="800100">
            <a:lnSpc>
              <a:spcPct val="90000"/>
            </a:lnSpc>
            <a:spcBef>
              <a:spcPct val="0"/>
            </a:spcBef>
            <a:spcAft>
              <a:spcPct val="15000"/>
            </a:spcAft>
            <a:buChar char="••"/>
          </a:pPr>
          <a:r>
            <a:rPr lang="es-ES" sz="1800" kern="1200" dirty="0" smtClean="0"/>
            <a:t>Desinterés por especializarse en didáctica.</a:t>
          </a:r>
          <a:endParaRPr lang="es-ES" sz="1800" kern="1200" dirty="0"/>
        </a:p>
        <a:p>
          <a:pPr marL="171450" lvl="1" indent="-171450" algn="l" defTabSz="800100">
            <a:lnSpc>
              <a:spcPct val="90000"/>
            </a:lnSpc>
            <a:spcBef>
              <a:spcPct val="0"/>
            </a:spcBef>
            <a:spcAft>
              <a:spcPct val="15000"/>
            </a:spcAft>
            <a:buChar char="••"/>
          </a:pPr>
          <a:r>
            <a:rPr lang="es-ES" sz="1800" kern="1200" dirty="0" smtClean="0"/>
            <a:t>Cobertura (voluntario) Tutorías.</a:t>
          </a:r>
          <a:endParaRPr lang="es-ES" sz="1800" kern="1200" dirty="0"/>
        </a:p>
        <a:p>
          <a:pPr marL="171450" lvl="1" indent="-171450" algn="l" defTabSz="800100">
            <a:lnSpc>
              <a:spcPct val="90000"/>
            </a:lnSpc>
            <a:spcBef>
              <a:spcPct val="0"/>
            </a:spcBef>
            <a:spcAft>
              <a:spcPct val="15000"/>
            </a:spcAft>
            <a:buChar char="••"/>
          </a:pPr>
          <a:r>
            <a:rPr lang="es-ES" sz="1800" kern="1200" dirty="0" smtClean="0"/>
            <a:t>Publicaciones, doctores y trabajo con el medio.</a:t>
          </a:r>
          <a:endParaRPr lang="es-ES" sz="1800" kern="1200" dirty="0"/>
        </a:p>
        <a:p>
          <a:pPr marL="171450" lvl="1" indent="-171450" algn="l" defTabSz="800100">
            <a:lnSpc>
              <a:spcPct val="90000"/>
            </a:lnSpc>
            <a:spcBef>
              <a:spcPct val="0"/>
            </a:spcBef>
            <a:spcAft>
              <a:spcPct val="15000"/>
            </a:spcAft>
            <a:buChar char="••"/>
          </a:pPr>
          <a:r>
            <a:rPr lang="es-ES" sz="1800" kern="1200" dirty="0" smtClean="0"/>
            <a:t>Participación de los colegios desigual.</a:t>
          </a:r>
          <a:endParaRPr lang="es-ES" sz="1800" kern="1200" dirty="0"/>
        </a:p>
      </dsp:txBody>
      <dsp:txXfrm>
        <a:off x="5605102" y="562829"/>
        <a:ext cx="2457273" cy="46939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B58100-37D6-47AE-9A8E-9CB036AABEC9}">
      <dsp:nvSpPr>
        <dsp:cNvPr id="0" name=""/>
        <dsp:cNvSpPr/>
      </dsp:nvSpPr>
      <dsp:spPr>
        <a:xfrm>
          <a:off x="2520" y="19724"/>
          <a:ext cx="2457273" cy="518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s-ES" sz="1800" b="1" kern="1200" dirty="0" smtClean="0"/>
            <a:t>ESTRATEGIA</a:t>
          </a:r>
          <a:endParaRPr lang="es-ES" sz="1800" b="1" kern="1200" dirty="0"/>
        </a:p>
      </dsp:txBody>
      <dsp:txXfrm>
        <a:off x="2520" y="19724"/>
        <a:ext cx="2457273" cy="518400"/>
      </dsp:txXfrm>
    </dsp:sp>
    <dsp:sp modelId="{7AD94C79-92B5-40ED-9436-C4E08E64EEDC}">
      <dsp:nvSpPr>
        <dsp:cNvPr id="0" name=""/>
        <dsp:cNvSpPr/>
      </dsp:nvSpPr>
      <dsp:spPr>
        <a:xfrm>
          <a:off x="2520" y="538124"/>
          <a:ext cx="2457273" cy="474336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s-CL" sz="1800" kern="1200" dirty="0" smtClean="0"/>
            <a:t>Centro de vinculación, innovación e investigación docente </a:t>
          </a:r>
          <a:endParaRPr lang="es-ES" sz="1800" kern="1200" dirty="0"/>
        </a:p>
        <a:p>
          <a:pPr marL="171450" lvl="1" indent="-171450" algn="l" defTabSz="800100">
            <a:lnSpc>
              <a:spcPct val="90000"/>
            </a:lnSpc>
            <a:spcBef>
              <a:spcPct val="0"/>
            </a:spcBef>
            <a:spcAft>
              <a:spcPct val="15000"/>
            </a:spcAft>
            <a:buChar char="••"/>
          </a:pPr>
          <a:r>
            <a:rPr lang="es-CL" sz="1800" kern="1200" dirty="0" smtClean="0"/>
            <a:t>sistema de evaluación de competencias.</a:t>
          </a:r>
          <a:endParaRPr lang="es-ES" sz="1800" kern="1200" dirty="0"/>
        </a:p>
        <a:p>
          <a:pPr marL="171450" lvl="1" indent="-171450" algn="l" defTabSz="800100">
            <a:lnSpc>
              <a:spcPct val="90000"/>
            </a:lnSpc>
            <a:spcBef>
              <a:spcPct val="0"/>
            </a:spcBef>
            <a:spcAft>
              <a:spcPct val="15000"/>
            </a:spcAft>
            <a:buChar char="••"/>
          </a:pPr>
          <a:r>
            <a:rPr lang="es-ES" sz="1800" kern="1200" dirty="0" smtClean="0"/>
            <a:t>Fortalecimiento cuerpo académico (Contratación, post doctorados y </a:t>
          </a:r>
          <a:r>
            <a:rPr lang="es-ES" sz="1800" kern="1200" dirty="0" err="1" smtClean="0"/>
            <a:t>workshop</a:t>
          </a:r>
          <a:r>
            <a:rPr lang="es-ES" sz="1800" kern="1200" dirty="0" smtClean="0"/>
            <a:t> e investigaciones publicaciones.</a:t>
          </a:r>
          <a:endParaRPr lang="es-ES" sz="1800" kern="1200" dirty="0"/>
        </a:p>
        <a:p>
          <a:pPr marL="171450" lvl="1" indent="-171450" algn="l" defTabSz="800100">
            <a:lnSpc>
              <a:spcPct val="90000"/>
            </a:lnSpc>
            <a:spcBef>
              <a:spcPct val="0"/>
            </a:spcBef>
            <a:spcAft>
              <a:spcPct val="15000"/>
            </a:spcAft>
            <a:buChar char="••"/>
          </a:pPr>
          <a:r>
            <a:rPr lang="es-ES" sz="1800" kern="1200" dirty="0" smtClean="0"/>
            <a:t>Capacitación UTA y del sistema escolar.</a:t>
          </a:r>
          <a:endParaRPr lang="es-ES" sz="1800" kern="1200" dirty="0"/>
        </a:p>
        <a:p>
          <a:pPr marL="171450" lvl="1" indent="-171450" algn="l" defTabSz="800100">
            <a:lnSpc>
              <a:spcPct val="90000"/>
            </a:lnSpc>
            <a:spcBef>
              <a:spcPct val="0"/>
            </a:spcBef>
            <a:spcAft>
              <a:spcPct val="15000"/>
            </a:spcAft>
            <a:buChar char="••"/>
          </a:pPr>
          <a:r>
            <a:rPr lang="es-ES" sz="1800" kern="1200" dirty="0" smtClean="0"/>
            <a:t>Investigación conjunta S.E.</a:t>
          </a:r>
          <a:endParaRPr lang="es-ES" sz="1800" kern="1200" dirty="0"/>
        </a:p>
      </dsp:txBody>
      <dsp:txXfrm>
        <a:off x="2520" y="538124"/>
        <a:ext cx="2457273" cy="4743360"/>
      </dsp:txXfrm>
    </dsp:sp>
    <dsp:sp modelId="{154AFFC7-7C43-4496-95C2-1CE177AB4BDE}">
      <dsp:nvSpPr>
        <dsp:cNvPr id="0" name=""/>
        <dsp:cNvSpPr/>
      </dsp:nvSpPr>
      <dsp:spPr>
        <a:xfrm>
          <a:off x="2803811" y="19724"/>
          <a:ext cx="2457273" cy="518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s-ES" sz="1800" b="1" kern="1200" dirty="0" smtClean="0"/>
            <a:t>LOGROS</a:t>
          </a:r>
          <a:endParaRPr lang="es-ES" sz="1800" b="1" kern="1200" dirty="0"/>
        </a:p>
      </dsp:txBody>
      <dsp:txXfrm>
        <a:off x="2803811" y="19724"/>
        <a:ext cx="2457273" cy="518400"/>
      </dsp:txXfrm>
    </dsp:sp>
    <dsp:sp modelId="{0E031CD5-D22D-4A50-9214-CB81EC80691E}">
      <dsp:nvSpPr>
        <dsp:cNvPr id="0" name=""/>
        <dsp:cNvSpPr/>
      </dsp:nvSpPr>
      <dsp:spPr>
        <a:xfrm>
          <a:off x="2803811" y="538124"/>
          <a:ext cx="2457273" cy="4743360"/>
        </a:xfrm>
        <a:prstGeom prst="rect">
          <a:avLst/>
        </a:prstGeom>
        <a:blipFill rotWithShape="0">
          <a:blip xmlns:r="http://schemas.openxmlformats.org/officeDocument/2006/relationships" r:embed="rId1"/>
          <a:stretch>
            <a:fillRect/>
          </a:stretch>
        </a:blip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endParaRPr lang="es-ES" sz="1800" kern="1200" dirty="0"/>
        </a:p>
      </dsp:txBody>
      <dsp:txXfrm>
        <a:off x="2803811" y="538124"/>
        <a:ext cx="2457273" cy="4743360"/>
      </dsp:txXfrm>
    </dsp:sp>
    <dsp:sp modelId="{E94F7252-77A5-4F8C-BD11-C31C85C0EC28}">
      <dsp:nvSpPr>
        <dsp:cNvPr id="0" name=""/>
        <dsp:cNvSpPr/>
      </dsp:nvSpPr>
      <dsp:spPr>
        <a:xfrm>
          <a:off x="5605102" y="19724"/>
          <a:ext cx="2457273" cy="518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s-ES" sz="1800" b="1" kern="1200" dirty="0" smtClean="0"/>
            <a:t>DIFICULTADES</a:t>
          </a:r>
          <a:endParaRPr lang="es-ES" sz="1800" b="1" kern="1200" dirty="0"/>
        </a:p>
      </dsp:txBody>
      <dsp:txXfrm>
        <a:off x="5605102" y="19724"/>
        <a:ext cx="2457273" cy="518400"/>
      </dsp:txXfrm>
    </dsp:sp>
    <dsp:sp modelId="{8D81E282-C903-458D-B62F-6E843A2511C5}">
      <dsp:nvSpPr>
        <dsp:cNvPr id="0" name=""/>
        <dsp:cNvSpPr/>
      </dsp:nvSpPr>
      <dsp:spPr>
        <a:xfrm>
          <a:off x="5605102" y="538124"/>
          <a:ext cx="2457273" cy="4743360"/>
        </a:xfrm>
        <a:prstGeom prst="rect">
          <a:avLst/>
        </a:prstGeom>
        <a:blipFill rotWithShape="0">
          <a:blip xmlns:r="http://schemas.openxmlformats.org/officeDocument/2006/relationships" r:embed="rId1"/>
          <a:stretch>
            <a:fillRect/>
          </a:stretch>
        </a:blip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endParaRPr lang="es-ES" sz="1800" kern="1200" dirty="0"/>
        </a:p>
      </dsp:txBody>
      <dsp:txXfrm>
        <a:off x="5605102" y="538124"/>
        <a:ext cx="2457273" cy="47433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B58100-37D6-47AE-9A8E-9CB036AABEC9}">
      <dsp:nvSpPr>
        <dsp:cNvPr id="0" name=""/>
        <dsp:cNvSpPr/>
      </dsp:nvSpPr>
      <dsp:spPr>
        <a:xfrm>
          <a:off x="2520" y="55176"/>
          <a:ext cx="2457273"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s-ES" sz="2000" b="1" kern="1200" dirty="0" smtClean="0"/>
            <a:t>ESTRATEGIA</a:t>
          </a:r>
          <a:endParaRPr lang="es-ES" sz="2000" b="1" kern="1200" dirty="0"/>
        </a:p>
      </dsp:txBody>
      <dsp:txXfrm>
        <a:off x="2520" y="55176"/>
        <a:ext cx="2457273" cy="576000"/>
      </dsp:txXfrm>
    </dsp:sp>
    <dsp:sp modelId="{7AD94C79-92B5-40ED-9436-C4E08E64EEDC}">
      <dsp:nvSpPr>
        <dsp:cNvPr id="0" name=""/>
        <dsp:cNvSpPr/>
      </dsp:nvSpPr>
      <dsp:spPr>
        <a:xfrm>
          <a:off x="2520" y="631176"/>
          <a:ext cx="2457273" cy="42821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s-CL" sz="2000" kern="1200" dirty="0" smtClean="0"/>
            <a:t>Implementación de una red de articulación y retroalimentación permanente entre la Universidad de Tarapacá y los titulados de pedagogía.</a:t>
          </a:r>
          <a:endParaRPr lang="es-ES" sz="2000" kern="1200" dirty="0"/>
        </a:p>
        <a:p>
          <a:pPr marL="228600" lvl="1" indent="-228600" algn="l" defTabSz="889000">
            <a:lnSpc>
              <a:spcPct val="90000"/>
            </a:lnSpc>
            <a:spcBef>
              <a:spcPct val="0"/>
            </a:spcBef>
            <a:spcAft>
              <a:spcPct val="15000"/>
            </a:spcAft>
            <a:buChar char="••"/>
          </a:pPr>
          <a:r>
            <a:rPr lang="es-ES" sz="2000" kern="1200" dirty="0" smtClean="0"/>
            <a:t>Programa de Inducción Laboral.</a:t>
          </a:r>
          <a:endParaRPr lang="es-ES" sz="2000" kern="1200" dirty="0"/>
        </a:p>
        <a:p>
          <a:pPr marL="228600" lvl="1" indent="-228600" algn="l" defTabSz="889000">
            <a:lnSpc>
              <a:spcPct val="90000"/>
            </a:lnSpc>
            <a:spcBef>
              <a:spcPct val="0"/>
            </a:spcBef>
            <a:spcAft>
              <a:spcPct val="15000"/>
            </a:spcAft>
            <a:buChar char="••"/>
          </a:pPr>
          <a:r>
            <a:rPr lang="es-ES" sz="2000" kern="1200" dirty="0" smtClean="0"/>
            <a:t>Modelo articulación pre y postgrado</a:t>
          </a:r>
          <a:endParaRPr lang="es-ES" sz="2000" kern="1200" dirty="0"/>
        </a:p>
      </dsp:txBody>
      <dsp:txXfrm>
        <a:off x="2520" y="631176"/>
        <a:ext cx="2457273" cy="4282199"/>
      </dsp:txXfrm>
    </dsp:sp>
    <dsp:sp modelId="{154AFFC7-7C43-4496-95C2-1CE177AB4BDE}">
      <dsp:nvSpPr>
        <dsp:cNvPr id="0" name=""/>
        <dsp:cNvSpPr/>
      </dsp:nvSpPr>
      <dsp:spPr>
        <a:xfrm>
          <a:off x="2803811" y="55176"/>
          <a:ext cx="2457273"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s-ES" sz="2000" b="1" kern="1200" dirty="0" smtClean="0"/>
            <a:t>LOGROS</a:t>
          </a:r>
          <a:endParaRPr lang="es-ES" sz="2000" b="1" kern="1200" dirty="0"/>
        </a:p>
      </dsp:txBody>
      <dsp:txXfrm>
        <a:off x="2803811" y="55176"/>
        <a:ext cx="2457273" cy="576000"/>
      </dsp:txXfrm>
    </dsp:sp>
    <dsp:sp modelId="{0E031CD5-D22D-4A50-9214-CB81EC80691E}">
      <dsp:nvSpPr>
        <dsp:cNvPr id="0" name=""/>
        <dsp:cNvSpPr/>
      </dsp:nvSpPr>
      <dsp:spPr>
        <a:xfrm>
          <a:off x="2803811" y="631176"/>
          <a:ext cx="2457273" cy="42821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s-ES" sz="2000" kern="1200" dirty="0" smtClean="0"/>
            <a:t>Red </a:t>
          </a:r>
          <a:r>
            <a:rPr lang="es-ES" sz="2000" kern="1200" dirty="0" err="1" smtClean="0"/>
            <a:t>alumni</a:t>
          </a:r>
          <a:endParaRPr lang="es-ES" sz="2000" kern="1200" dirty="0"/>
        </a:p>
        <a:p>
          <a:pPr marL="228600" lvl="1" indent="-228600" algn="l" defTabSz="889000">
            <a:lnSpc>
              <a:spcPct val="90000"/>
            </a:lnSpc>
            <a:spcBef>
              <a:spcPct val="0"/>
            </a:spcBef>
            <a:spcAft>
              <a:spcPct val="15000"/>
            </a:spcAft>
            <a:buChar char="••"/>
          </a:pPr>
          <a:r>
            <a:rPr lang="es-ES" sz="2000" kern="1200" dirty="0" smtClean="0"/>
            <a:t>UTA  Pedagogías</a:t>
          </a:r>
          <a:endParaRPr lang="es-ES" sz="2000" kern="1200" dirty="0"/>
        </a:p>
        <a:p>
          <a:pPr marL="228600" lvl="1" indent="-228600" algn="l" defTabSz="889000">
            <a:lnSpc>
              <a:spcPct val="90000"/>
            </a:lnSpc>
            <a:spcBef>
              <a:spcPct val="0"/>
            </a:spcBef>
            <a:spcAft>
              <a:spcPct val="15000"/>
            </a:spcAft>
            <a:buChar char="••"/>
          </a:pPr>
          <a:r>
            <a:rPr lang="es-ES" sz="2000" u="sng" kern="1200" dirty="0" smtClean="0"/>
            <a:t>Red de Profesores de Excelencia</a:t>
          </a:r>
          <a:endParaRPr lang="es-ES" sz="2000" u="sng" kern="1200" dirty="0"/>
        </a:p>
        <a:p>
          <a:pPr marL="228600" lvl="1" indent="-228600" algn="l" defTabSz="889000">
            <a:lnSpc>
              <a:spcPct val="90000"/>
            </a:lnSpc>
            <a:spcBef>
              <a:spcPct val="0"/>
            </a:spcBef>
            <a:spcAft>
              <a:spcPct val="15000"/>
            </a:spcAft>
            <a:buChar char="••"/>
          </a:pPr>
          <a:r>
            <a:rPr lang="es-ES" sz="2000" kern="1200" dirty="0" smtClean="0"/>
            <a:t>Red UTA empleadores</a:t>
          </a:r>
          <a:endParaRPr lang="es-ES" sz="2000" kern="1200" dirty="0"/>
        </a:p>
        <a:p>
          <a:pPr marL="228600" lvl="1" indent="-228600" algn="l" defTabSz="889000">
            <a:lnSpc>
              <a:spcPct val="90000"/>
            </a:lnSpc>
            <a:spcBef>
              <a:spcPct val="0"/>
            </a:spcBef>
            <a:spcAft>
              <a:spcPct val="15000"/>
            </a:spcAft>
            <a:buChar char="••"/>
          </a:pPr>
          <a:r>
            <a:rPr lang="es-ES" sz="2000" kern="1200" dirty="0" smtClean="0"/>
            <a:t>Clínica de acompañamiento docente</a:t>
          </a:r>
          <a:endParaRPr lang="es-ES" sz="2000" kern="1200" dirty="0"/>
        </a:p>
        <a:p>
          <a:pPr marL="228600" lvl="1" indent="-228600" algn="l" defTabSz="889000">
            <a:lnSpc>
              <a:spcPct val="90000"/>
            </a:lnSpc>
            <a:spcBef>
              <a:spcPct val="0"/>
            </a:spcBef>
            <a:spcAft>
              <a:spcPct val="15000"/>
            </a:spcAft>
            <a:buChar char="••"/>
          </a:pPr>
          <a:r>
            <a:rPr lang="es-ES" sz="2000" kern="1200" dirty="0" smtClean="0"/>
            <a:t>Reglamento de postgrado</a:t>
          </a:r>
          <a:endParaRPr lang="es-ES" sz="2000" kern="1200" dirty="0"/>
        </a:p>
        <a:p>
          <a:pPr marL="228600" lvl="1" indent="-228600" algn="l" defTabSz="889000">
            <a:lnSpc>
              <a:spcPct val="90000"/>
            </a:lnSpc>
            <a:spcBef>
              <a:spcPct val="0"/>
            </a:spcBef>
            <a:spcAft>
              <a:spcPct val="15000"/>
            </a:spcAft>
            <a:buChar char="••"/>
          </a:pPr>
          <a:r>
            <a:rPr lang="es-ES" sz="2000" kern="1200" dirty="0" smtClean="0"/>
            <a:t>Levantamiento de información</a:t>
          </a:r>
          <a:endParaRPr lang="es-ES" sz="2000" kern="1200" dirty="0"/>
        </a:p>
      </dsp:txBody>
      <dsp:txXfrm>
        <a:off x="2803811" y="631176"/>
        <a:ext cx="2457273" cy="4282199"/>
      </dsp:txXfrm>
    </dsp:sp>
    <dsp:sp modelId="{E94F7252-77A5-4F8C-BD11-C31C85C0EC28}">
      <dsp:nvSpPr>
        <dsp:cNvPr id="0" name=""/>
        <dsp:cNvSpPr/>
      </dsp:nvSpPr>
      <dsp:spPr>
        <a:xfrm>
          <a:off x="5605102" y="55176"/>
          <a:ext cx="2457273"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s-ES" sz="2000" b="1" kern="1200" dirty="0" smtClean="0"/>
            <a:t>DIFICULTADES</a:t>
          </a:r>
          <a:endParaRPr lang="es-ES" sz="2000" b="1" kern="1200" dirty="0"/>
        </a:p>
      </dsp:txBody>
      <dsp:txXfrm>
        <a:off x="5605102" y="55176"/>
        <a:ext cx="2457273" cy="576000"/>
      </dsp:txXfrm>
    </dsp:sp>
    <dsp:sp modelId="{8D81E282-C903-458D-B62F-6E843A2511C5}">
      <dsp:nvSpPr>
        <dsp:cNvPr id="0" name=""/>
        <dsp:cNvSpPr/>
      </dsp:nvSpPr>
      <dsp:spPr>
        <a:xfrm>
          <a:off x="5605102" y="631176"/>
          <a:ext cx="2457273" cy="42821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s-ES" sz="2000" kern="1200" dirty="0" smtClean="0"/>
            <a:t>Articulación </a:t>
          </a:r>
          <a:r>
            <a:rPr lang="es-ES" sz="2000" b="1" u="sng" kern="1200" dirty="0" smtClean="0">
              <a:effectLst>
                <a:outerShdw blurRad="38100" dist="38100" dir="2700000" algn="tl">
                  <a:srgbClr val="000000">
                    <a:alpha val="43137"/>
                  </a:srgbClr>
                </a:outerShdw>
              </a:effectLst>
            </a:rPr>
            <a:t>efectiva</a:t>
          </a:r>
          <a:r>
            <a:rPr lang="es-ES" sz="2000" kern="1200" dirty="0" smtClean="0">
              <a:effectLst>
                <a:outerShdw blurRad="38100" dist="38100" dir="2700000" algn="tl">
                  <a:srgbClr val="000000">
                    <a:alpha val="43137"/>
                  </a:srgbClr>
                </a:outerShdw>
              </a:effectLst>
            </a:rPr>
            <a:t> </a:t>
          </a:r>
          <a:r>
            <a:rPr lang="es-ES" sz="2000" kern="1200" dirty="0" smtClean="0"/>
            <a:t>de vinculación con el medio</a:t>
          </a:r>
          <a:endParaRPr lang="es-ES" sz="2000" kern="1200" dirty="0"/>
        </a:p>
        <a:p>
          <a:pPr marL="228600" lvl="1" indent="-228600" algn="l" defTabSz="889000">
            <a:lnSpc>
              <a:spcPct val="90000"/>
            </a:lnSpc>
            <a:spcBef>
              <a:spcPct val="0"/>
            </a:spcBef>
            <a:spcAft>
              <a:spcPct val="15000"/>
            </a:spcAft>
            <a:buChar char="••"/>
          </a:pPr>
          <a:r>
            <a:rPr lang="es-ES" sz="2000" kern="1200" dirty="0" smtClean="0"/>
            <a:t>Atrasos en la instalación (tiempos del medio escolar)</a:t>
          </a:r>
          <a:endParaRPr lang="es-ES" sz="2000" kern="1200" dirty="0"/>
        </a:p>
        <a:p>
          <a:pPr marL="228600" lvl="1" indent="-228600" algn="l" defTabSz="889000">
            <a:lnSpc>
              <a:spcPct val="90000"/>
            </a:lnSpc>
            <a:spcBef>
              <a:spcPct val="0"/>
            </a:spcBef>
            <a:spcAft>
              <a:spcPct val="15000"/>
            </a:spcAft>
            <a:buChar char="••"/>
          </a:pPr>
          <a:r>
            <a:rPr lang="es-ES" sz="2000" kern="1200" dirty="0" smtClean="0"/>
            <a:t>Poca participación del profesorado en el levantamiento de información</a:t>
          </a:r>
          <a:endParaRPr lang="es-ES" sz="2000" kern="1200" dirty="0"/>
        </a:p>
      </dsp:txBody>
      <dsp:txXfrm>
        <a:off x="5605102" y="631176"/>
        <a:ext cx="2457273" cy="428219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00F04211-BAC4-4555-BAB7-A831186987F3}" type="datetimeFigureOut">
              <a:rPr lang="es-CL" smtClean="0"/>
              <a:t>30-07-2015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A697E684-56B9-4520-8E55-F0FFE106E577}" type="slidenum">
              <a:rPr lang="es-CL" smtClean="0"/>
              <a:t>‹Nº›</a:t>
            </a:fld>
            <a:endParaRPr lang="es-CL"/>
          </a:p>
        </p:txBody>
      </p:sp>
    </p:spTree>
    <p:extLst>
      <p:ext uri="{BB962C8B-B14F-4D97-AF65-F5344CB8AC3E}">
        <p14:creationId xmlns:p14="http://schemas.microsoft.com/office/powerpoint/2010/main" val="2792898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0F04211-BAC4-4555-BAB7-A831186987F3}" type="datetimeFigureOut">
              <a:rPr lang="es-CL" smtClean="0"/>
              <a:t>30-07-2015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A697E684-56B9-4520-8E55-F0FFE106E577}" type="slidenum">
              <a:rPr lang="es-CL" smtClean="0"/>
              <a:t>‹Nº›</a:t>
            </a:fld>
            <a:endParaRPr lang="es-CL"/>
          </a:p>
        </p:txBody>
      </p:sp>
    </p:spTree>
    <p:extLst>
      <p:ext uri="{BB962C8B-B14F-4D97-AF65-F5344CB8AC3E}">
        <p14:creationId xmlns:p14="http://schemas.microsoft.com/office/powerpoint/2010/main" val="4069774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0F04211-BAC4-4555-BAB7-A831186987F3}" type="datetimeFigureOut">
              <a:rPr lang="es-CL" smtClean="0"/>
              <a:t>30-07-2015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A697E684-56B9-4520-8E55-F0FFE106E577}" type="slidenum">
              <a:rPr lang="es-CL" smtClean="0"/>
              <a:t>‹Nº›</a:t>
            </a:fld>
            <a:endParaRPr lang="es-CL"/>
          </a:p>
        </p:txBody>
      </p:sp>
    </p:spTree>
    <p:extLst>
      <p:ext uri="{BB962C8B-B14F-4D97-AF65-F5344CB8AC3E}">
        <p14:creationId xmlns:p14="http://schemas.microsoft.com/office/powerpoint/2010/main" val="3337552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0F04211-BAC4-4555-BAB7-A831186987F3}" type="datetimeFigureOut">
              <a:rPr lang="es-CL" smtClean="0"/>
              <a:t>30-07-2015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A697E684-56B9-4520-8E55-F0FFE106E577}" type="slidenum">
              <a:rPr lang="es-CL" smtClean="0"/>
              <a:t>‹Nº›</a:t>
            </a:fld>
            <a:endParaRPr lang="es-CL"/>
          </a:p>
        </p:txBody>
      </p:sp>
    </p:spTree>
    <p:extLst>
      <p:ext uri="{BB962C8B-B14F-4D97-AF65-F5344CB8AC3E}">
        <p14:creationId xmlns:p14="http://schemas.microsoft.com/office/powerpoint/2010/main" val="3403170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0F04211-BAC4-4555-BAB7-A831186987F3}" type="datetimeFigureOut">
              <a:rPr lang="es-CL" smtClean="0"/>
              <a:t>30-07-2015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A697E684-56B9-4520-8E55-F0FFE106E577}" type="slidenum">
              <a:rPr lang="es-CL" smtClean="0"/>
              <a:t>‹Nº›</a:t>
            </a:fld>
            <a:endParaRPr lang="es-CL"/>
          </a:p>
        </p:txBody>
      </p:sp>
    </p:spTree>
    <p:extLst>
      <p:ext uri="{BB962C8B-B14F-4D97-AF65-F5344CB8AC3E}">
        <p14:creationId xmlns:p14="http://schemas.microsoft.com/office/powerpoint/2010/main" val="3260462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00F04211-BAC4-4555-BAB7-A831186987F3}" type="datetimeFigureOut">
              <a:rPr lang="es-CL" smtClean="0"/>
              <a:t>30-07-2015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A697E684-56B9-4520-8E55-F0FFE106E577}" type="slidenum">
              <a:rPr lang="es-CL" smtClean="0"/>
              <a:t>‹Nº›</a:t>
            </a:fld>
            <a:endParaRPr lang="es-CL"/>
          </a:p>
        </p:txBody>
      </p:sp>
    </p:spTree>
    <p:extLst>
      <p:ext uri="{BB962C8B-B14F-4D97-AF65-F5344CB8AC3E}">
        <p14:creationId xmlns:p14="http://schemas.microsoft.com/office/powerpoint/2010/main" val="1445303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00F04211-BAC4-4555-BAB7-A831186987F3}" type="datetimeFigureOut">
              <a:rPr lang="es-CL" smtClean="0"/>
              <a:t>30-07-2015</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A697E684-56B9-4520-8E55-F0FFE106E577}" type="slidenum">
              <a:rPr lang="es-CL" smtClean="0"/>
              <a:t>‹Nº›</a:t>
            </a:fld>
            <a:endParaRPr lang="es-CL"/>
          </a:p>
        </p:txBody>
      </p:sp>
    </p:spTree>
    <p:extLst>
      <p:ext uri="{BB962C8B-B14F-4D97-AF65-F5344CB8AC3E}">
        <p14:creationId xmlns:p14="http://schemas.microsoft.com/office/powerpoint/2010/main" val="3537297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00F04211-BAC4-4555-BAB7-A831186987F3}" type="datetimeFigureOut">
              <a:rPr lang="es-CL" smtClean="0"/>
              <a:t>30-07-2015</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A697E684-56B9-4520-8E55-F0FFE106E577}" type="slidenum">
              <a:rPr lang="es-CL" smtClean="0"/>
              <a:t>‹Nº›</a:t>
            </a:fld>
            <a:endParaRPr lang="es-CL"/>
          </a:p>
        </p:txBody>
      </p:sp>
    </p:spTree>
    <p:extLst>
      <p:ext uri="{BB962C8B-B14F-4D97-AF65-F5344CB8AC3E}">
        <p14:creationId xmlns:p14="http://schemas.microsoft.com/office/powerpoint/2010/main" val="316780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0F04211-BAC4-4555-BAB7-A831186987F3}" type="datetimeFigureOut">
              <a:rPr lang="es-CL" smtClean="0"/>
              <a:t>30-07-2015</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A697E684-56B9-4520-8E55-F0FFE106E577}" type="slidenum">
              <a:rPr lang="es-CL" smtClean="0"/>
              <a:t>‹Nº›</a:t>
            </a:fld>
            <a:endParaRPr lang="es-CL"/>
          </a:p>
        </p:txBody>
      </p:sp>
    </p:spTree>
    <p:extLst>
      <p:ext uri="{BB962C8B-B14F-4D97-AF65-F5344CB8AC3E}">
        <p14:creationId xmlns:p14="http://schemas.microsoft.com/office/powerpoint/2010/main" val="2337110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0F04211-BAC4-4555-BAB7-A831186987F3}" type="datetimeFigureOut">
              <a:rPr lang="es-CL" smtClean="0"/>
              <a:t>30-07-2015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A697E684-56B9-4520-8E55-F0FFE106E577}" type="slidenum">
              <a:rPr lang="es-CL" smtClean="0"/>
              <a:t>‹Nº›</a:t>
            </a:fld>
            <a:endParaRPr lang="es-CL"/>
          </a:p>
        </p:txBody>
      </p:sp>
    </p:spTree>
    <p:extLst>
      <p:ext uri="{BB962C8B-B14F-4D97-AF65-F5344CB8AC3E}">
        <p14:creationId xmlns:p14="http://schemas.microsoft.com/office/powerpoint/2010/main" val="3532901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0F04211-BAC4-4555-BAB7-A831186987F3}" type="datetimeFigureOut">
              <a:rPr lang="es-CL" smtClean="0"/>
              <a:t>30-07-2015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A697E684-56B9-4520-8E55-F0FFE106E577}" type="slidenum">
              <a:rPr lang="es-CL" smtClean="0"/>
              <a:t>‹Nº›</a:t>
            </a:fld>
            <a:endParaRPr lang="es-CL"/>
          </a:p>
        </p:txBody>
      </p:sp>
    </p:spTree>
    <p:extLst>
      <p:ext uri="{BB962C8B-B14F-4D97-AF65-F5344CB8AC3E}">
        <p14:creationId xmlns:p14="http://schemas.microsoft.com/office/powerpoint/2010/main" val="417511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F04211-BAC4-4555-BAB7-A831186987F3}" type="datetimeFigureOut">
              <a:rPr lang="es-CL" smtClean="0"/>
              <a:t>30-07-2015</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97E684-56B9-4520-8E55-F0FFE106E577}" type="slidenum">
              <a:rPr lang="es-CL" smtClean="0"/>
              <a:t>‹Nº›</a:t>
            </a:fld>
            <a:endParaRPr lang="es-CL"/>
          </a:p>
        </p:txBody>
      </p:sp>
    </p:spTree>
    <p:extLst>
      <p:ext uri="{BB962C8B-B14F-4D97-AF65-F5344CB8AC3E}">
        <p14:creationId xmlns:p14="http://schemas.microsoft.com/office/powerpoint/2010/main" val="620138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7.png"/><Relationship Id="rId11" Type="http://schemas.microsoft.com/office/2007/relationships/hdphoto" Target="../media/hdphoto5.wdp"/><Relationship Id="rId5" Type="http://schemas.microsoft.com/office/2007/relationships/hdphoto" Target="../media/hdphoto2.wdp"/><Relationship Id="rId10" Type="http://schemas.openxmlformats.org/officeDocument/2006/relationships/image" Target="../media/image9.png"/><Relationship Id="rId4" Type="http://schemas.openxmlformats.org/officeDocument/2006/relationships/image" Target="../media/image6.png"/><Relationship Id="rId9" Type="http://schemas.microsoft.com/office/2007/relationships/hdphoto" Target="../media/hdphoto4.wdp"/></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a:extLst>
              <a:ext uri="{28A0092B-C50C-407E-A947-70E740481C1C}">
                <a14:useLocalDpi xmlns:a14="http://schemas.microsoft.com/office/drawing/2010/main" val="0"/>
              </a:ext>
            </a:extLst>
          </a:blip>
          <a:srcRect l="1624" t="18320" r="1496" b="63244"/>
          <a:stretch/>
        </p:blipFill>
        <p:spPr>
          <a:xfrm>
            <a:off x="-19671" y="0"/>
            <a:ext cx="4303639" cy="1416556"/>
          </a:xfrm>
          <a:prstGeom prst="rect">
            <a:avLst/>
          </a:prstGeom>
        </p:spPr>
      </p:pic>
      <p:pic>
        <p:nvPicPr>
          <p:cNvPr id="6" name="5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44581" y="5121929"/>
            <a:ext cx="1345893" cy="651198"/>
          </a:xfrm>
          <a:prstGeom prst="rect">
            <a:avLst/>
          </a:prstGeom>
        </p:spPr>
      </p:pic>
      <p:sp>
        <p:nvSpPr>
          <p:cNvPr id="9" name="8 CuadroTexto"/>
          <p:cNvSpPr txBox="1"/>
          <p:nvPr/>
        </p:nvSpPr>
        <p:spPr>
          <a:xfrm>
            <a:off x="1141699" y="2492896"/>
            <a:ext cx="6912768" cy="1477328"/>
          </a:xfrm>
          <a:prstGeom prst="rect">
            <a:avLst/>
          </a:prstGeom>
          <a:noFill/>
        </p:spPr>
        <p:txBody>
          <a:bodyPr wrap="square" rtlCol="0">
            <a:spAutoFit/>
          </a:bodyPr>
          <a:lstStyle/>
          <a:p>
            <a:pPr algn="ctr"/>
            <a:r>
              <a:rPr lang="es-CL" sz="3600" b="1" i="1" dirty="0" smtClean="0">
                <a:solidFill>
                  <a:srgbClr val="002060"/>
                </a:solidFill>
                <a:effectLst>
                  <a:outerShdw blurRad="38100" dist="38100" dir="2700000" algn="tl">
                    <a:srgbClr val="000000">
                      <a:alpha val="43137"/>
                    </a:srgbClr>
                  </a:outerShdw>
                </a:effectLst>
              </a:rPr>
              <a:t>CONVENIO DE DESEMPEÑO</a:t>
            </a:r>
          </a:p>
          <a:p>
            <a:pPr algn="ctr"/>
            <a:r>
              <a:rPr lang="es-CL" b="1" dirty="0" smtClean="0">
                <a:solidFill>
                  <a:srgbClr val="002060"/>
                </a:solidFill>
                <a:effectLst>
                  <a:outerShdw blurRad="38100" dist="38100" dir="2700000" algn="tl">
                    <a:srgbClr val="000000">
                      <a:alpha val="43137"/>
                    </a:srgbClr>
                  </a:outerShdw>
                </a:effectLst>
              </a:rPr>
              <a:t>“Educación de Calidad para Tod@s: un compromiso con </a:t>
            </a:r>
          </a:p>
          <a:p>
            <a:pPr algn="ctr"/>
            <a:r>
              <a:rPr lang="es-CL" b="1" dirty="0" smtClean="0">
                <a:solidFill>
                  <a:srgbClr val="002060"/>
                </a:solidFill>
                <a:effectLst>
                  <a:outerShdw blurRad="38100" dist="38100" dir="2700000" algn="tl">
                    <a:srgbClr val="000000">
                      <a:alpha val="43137"/>
                    </a:srgbClr>
                  </a:outerShdw>
                </a:effectLst>
              </a:rPr>
              <a:t>la formación inicial de profesores de la Universidad de Tarapacá”</a:t>
            </a:r>
          </a:p>
          <a:p>
            <a:pPr algn="ctr"/>
            <a:r>
              <a:rPr lang="es-CL" b="1" dirty="0" smtClean="0">
                <a:solidFill>
                  <a:srgbClr val="002060"/>
                </a:solidFill>
                <a:effectLst>
                  <a:outerShdw blurRad="38100" dist="38100" dir="2700000" algn="tl">
                    <a:srgbClr val="000000">
                      <a:alpha val="43137"/>
                    </a:srgbClr>
                  </a:outerShdw>
                </a:effectLst>
              </a:rPr>
              <a:t>CD FIP UTA 1309</a:t>
            </a:r>
            <a:endParaRPr lang="es-CL" b="1" dirty="0">
              <a:solidFill>
                <a:srgbClr val="002060"/>
              </a:solidFill>
              <a:effectLst>
                <a:outerShdw blurRad="38100" dist="38100" dir="2700000" algn="tl">
                  <a:srgbClr val="000000">
                    <a:alpha val="43137"/>
                  </a:srgbClr>
                </a:outerShdw>
              </a:effectLst>
            </a:endParaRPr>
          </a:p>
        </p:txBody>
      </p:sp>
      <p:pic>
        <p:nvPicPr>
          <p:cNvPr id="11" name="10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566" y="4997781"/>
            <a:ext cx="1144999" cy="805698"/>
          </a:xfrm>
          <a:prstGeom prst="rect">
            <a:avLst/>
          </a:prstGeom>
        </p:spPr>
      </p:pic>
      <p:pic>
        <p:nvPicPr>
          <p:cNvPr id="12" name="11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64126" y="5022847"/>
            <a:ext cx="667913" cy="667913"/>
          </a:xfrm>
          <a:prstGeom prst="rect">
            <a:avLst/>
          </a:prstGeom>
        </p:spPr>
      </p:pic>
      <p:sp>
        <p:nvSpPr>
          <p:cNvPr id="15" name="1 Onda"/>
          <p:cNvSpPr/>
          <p:nvPr/>
        </p:nvSpPr>
        <p:spPr>
          <a:xfrm>
            <a:off x="-103662" y="6017866"/>
            <a:ext cx="9356182" cy="1011534"/>
          </a:xfrm>
          <a:custGeom>
            <a:avLst/>
            <a:gdLst>
              <a:gd name="connsiteX0" fmla="*/ 0 w 9122143"/>
              <a:gd name="connsiteY0" fmla="*/ 277096 h 1700808"/>
              <a:gd name="connsiteX1" fmla="*/ 9122143 w 9122143"/>
              <a:gd name="connsiteY1" fmla="*/ 277096 h 1700808"/>
              <a:gd name="connsiteX2" fmla="*/ 9122143 w 9122143"/>
              <a:gd name="connsiteY2" fmla="*/ 1423712 h 1700808"/>
              <a:gd name="connsiteX3" fmla="*/ 0 w 9122143"/>
              <a:gd name="connsiteY3" fmla="*/ 1423712 h 1700808"/>
              <a:gd name="connsiteX4" fmla="*/ 0 w 9122143"/>
              <a:gd name="connsiteY4" fmla="*/ 277096 h 1700808"/>
              <a:gd name="connsiteX0" fmla="*/ 137 w 9122280"/>
              <a:gd name="connsiteY0" fmla="*/ 266636 h 1896174"/>
              <a:gd name="connsiteX1" fmla="*/ 9122280 w 9122280"/>
              <a:gd name="connsiteY1" fmla="*/ 266636 h 1896174"/>
              <a:gd name="connsiteX2" fmla="*/ 9122280 w 9122280"/>
              <a:gd name="connsiteY2" fmla="*/ 1413252 h 1896174"/>
              <a:gd name="connsiteX3" fmla="*/ 137 w 9122280"/>
              <a:gd name="connsiteY3" fmla="*/ 1413252 h 1896174"/>
              <a:gd name="connsiteX4" fmla="*/ 137 w 9122280"/>
              <a:gd name="connsiteY4" fmla="*/ 266636 h 1896174"/>
              <a:gd name="connsiteX0" fmla="*/ 137 w 9185343"/>
              <a:gd name="connsiteY0" fmla="*/ 266636 h 2087169"/>
              <a:gd name="connsiteX1" fmla="*/ 9122280 w 9185343"/>
              <a:gd name="connsiteY1" fmla="*/ 266636 h 2087169"/>
              <a:gd name="connsiteX2" fmla="*/ 9185343 w 9185343"/>
              <a:gd name="connsiteY2" fmla="*/ 1681266 h 2087169"/>
              <a:gd name="connsiteX3" fmla="*/ 137 w 9185343"/>
              <a:gd name="connsiteY3" fmla="*/ 1413252 h 2087169"/>
              <a:gd name="connsiteX4" fmla="*/ 137 w 9185343"/>
              <a:gd name="connsiteY4" fmla="*/ 266636 h 2087169"/>
              <a:gd name="connsiteX0" fmla="*/ 137 w 9185343"/>
              <a:gd name="connsiteY0" fmla="*/ 266636 h 2164188"/>
              <a:gd name="connsiteX1" fmla="*/ 9122280 w 9185343"/>
              <a:gd name="connsiteY1" fmla="*/ 266636 h 2164188"/>
              <a:gd name="connsiteX2" fmla="*/ 9185343 w 9185343"/>
              <a:gd name="connsiteY2" fmla="*/ 1681266 h 2164188"/>
              <a:gd name="connsiteX3" fmla="*/ 137 w 9185343"/>
              <a:gd name="connsiteY3" fmla="*/ 1681266 h 2164188"/>
              <a:gd name="connsiteX4" fmla="*/ 137 w 9185343"/>
              <a:gd name="connsiteY4" fmla="*/ 266636 h 2164188"/>
              <a:gd name="connsiteX0" fmla="*/ 0 w 9185206"/>
              <a:gd name="connsiteY0" fmla="*/ 266636 h 1848829"/>
              <a:gd name="connsiteX1" fmla="*/ 9122143 w 9185206"/>
              <a:gd name="connsiteY1" fmla="*/ 266636 h 1848829"/>
              <a:gd name="connsiteX2" fmla="*/ 9185206 w 9185206"/>
              <a:gd name="connsiteY2" fmla="*/ 1681266 h 1848829"/>
              <a:gd name="connsiteX3" fmla="*/ 4597441 w 9185206"/>
              <a:gd name="connsiteY3" fmla="*/ 1769175 h 1848829"/>
              <a:gd name="connsiteX4" fmla="*/ 0 w 9185206"/>
              <a:gd name="connsiteY4" fmla="*/ 1681266 h 1848829"/>
              <a:gd name="connsiteX5" fmla="*/ 0 w 9185206"/>
              <a:gd name="connsiteY5" fmla="*/ 266636 h 1848829"/>
              <a:gd name="connsiteX0" fmla="*/ 0 w 9185206"/>
              <a:gd name="connsiteY0" fmla="*/ 266636 h 1842309"/>
              <a:gd name="connsiteX1" fmla="*/ 9122143 w 9185206"/>
              <a:gd name="connsiteY1" fmla="*/ 266636 h 1842309"/>
              <a:gd name="connsiteX2" fmla="*/ 9185206 w 9185206"/>
              <a:gd name="connsiteY2" fmla="*/ 1681266 h 1842309"/>
              <a:gd name="connsiteX3" fmla="*/ 7719012 w 9185206"/>
              <a:gd name="connsiteY3" fmla="*/ 1721879 h 1842309"/>
              <a:gd name="connsiteX4" fmla="*/ 4597441 w 9185206"/>
              <a:gd name="connsiteY4" fmla="*/ 1769175 h 1842309"/>
              <a:gd name="connsiteX5" fmla="*/ 0 w 9185206"/>
              <a:gd name="connsiteY5" fmla="*/ 1681266 h 1842309"/>
              <a:gd name="connsiteX6" fmla="*/ 0 w 9185206"/>
              <a:gd name="connsiteY6" fmla="*/ 266636 h 1842309"/>
              <a:gd name="connsiteX0" fmla="*/ 0 w 9185206"/>
              <a:gd name="connsiteY0" fmla="*/ 266636 h 1842309"/>
              <a:gd name="connsiteX1" fmla="*/ 9122143 w 9185206"/>
              <a:gd name="connsiteY1" fmla="*/ 266636 h 1842309"/>
              <a:gd name="connsiteX2" fmla="*/ 9185206 w 9185206"/>
              <a:gd name="connsiteY2" fmla="*/ 1681266 h 1842309"/>
              <a:gd name="connsiteX3" fmla="*/ 8838364 w 9185206"/>
              <a:gd name="connsiteY3" fmla="*/ 1706114 h 1842309"/>
              <a:gd name="connsiteX4" fmla="*/ 7719012 w 9185206"/>
              <a:gd name="connsiteY4" fmla="*/ 1721879 h 1842309"/>
              <a:gd name="connsiteX5" fmla="*/ 4597441 w 9185206"/>
              <a:gd name="connsiteY5" fmla="*/ 1769175 h 1842309"/>
              <a:gd name="connsiteX6" fmla="*/ 0 w 9185206"/>
              <a:gd name="connsiteY6" fmla="*/ 1681266 h 1842309"/>
              <a:gd name="connsiteX7" fmla="*/ 0 w 9185206"/>
              <a:gd name="connsiteY7" fmla="*/ 266636 h 1842309"/>
              <a:gd name="connsiteX0" fmla="*/ 0 w 9185206"/>
              <a:gd name="connsiteY0" fmla="*/ 266636 h 1815172"/>
              <a:gd name="connsiteX1" fmla="*/ 9122143 w 9185206"/>
              <a:gd name="connsiteY1" fmla="*/ 266636 h 1815172"/>
              <a:gd name="connsiteX2" fmla="*/ 9185206 w 9185206"/>
              <a:gd name="connsiteY2" fmla="*/ 1681266 h 1815172"/>
              <a:gd name="connsiteX3" fmla="*/ 8838364 w 9185206"/>
              <a:gd name="connsiteY3" fmla="*/ 1706114 h 1815172"/>
              <a:gd name="connsiteX4" fmla="*/ 7719012 w 9185206"/>
              <a:gd name="connsiteY4" fmla="*/ 1721879 h 1815172"/>
              <a:gd name="connsiteX5" fmla="*/ 4597441 w 9185206"/>
              <a:gd name="connsiteY5" fmla="*/ 1769175 h 1815172"/>
              <a:gd name="connsiteX6" fmla="*/ 1665053 w 9185206"/>
              <a:gd name="connsiteY6" fmla="*/ 1753410 h 1815172"/>
              <a:gd name="connsiteX7" fmla="*/ 0 w 9185206"/>
              <a:gd name="connsiteY7" fmla="*/ 1681266 h 1815172"/>
              <a:gd name="connsiteX8" fmla="*/ 0 w 9185206"/>
              <a:gd name="connsiteY8" fmla="*/ 266636 h 1815172"/>
              <a:gd name="connsiteX0" fmla="*/ 0 w 9185206"/>
              <a:gd name="connsiteY0" fmla="*/ 266636 h 1809466"/>
              <a:gd name="connsiteX1" fmla="*/ 9122143 w 9185206"/>
              <a:gd name="connsiteY1" fmla="*/ 266636 h 1809466"/>
              <a:gd name="connsiteX2" fmla="*/ 9185206 w 9185206"/>
              <a:gd name="connsiteY2" fmla="*/ 1681266 h 1809466"/>
              <a:gd name="connsiteX3" fmla="*/ 8838364 w 9185206"/>
              <a:gd name="connsiteY3" fmla="*/ 1706114 h 1809466"/>
              <a:gd name="connsiteX4" fmla="*/ 7719012 w 9185206"/>
              <a:gd name="connsiteY4" fmla="*/ 1721879 h 1809466"/>
              <a:gd name="connsiteX5" fmla="*/ 4597441 w 9185206"/>
              <a:gd name="connsiteY5" fmla="*/ 1769175 h 1809466"/>
              <a:gd name="connsiteX6" fmla="*/ 1665053 w 9185206"/>
              <a:gd name="connsiteY6" fmla="*/ 1753410 h 1809466"/>
              <a:gd name="connsiteX7" fmla="*/ 403812 w 9185206"/>
              <a:gd name="connsiteY7" fmla="*/ 1737645 h 1809466"/>
              <a:gd name="connsiteX8" fmla="*/ 0 w 9185206"/>
              <a:gd name="connsiteY8" fmla="*/ 1681266 h 1809466"/>
              <a:gd name="connsiteX9" fmla="*/ 0 w 9185206"/>
              <a:gd name="connsiteY9" fmla="*/ 266636 h 1809466"/>
              <a:gd name="connsiteX0" fmla="*/ 0 w 9185206"/>
              <a:gd name="connsiteY0" fmla="*/ 266636 h 1802894"/>
              <a:gd name="connsiteX1" fmla="*/ 9122143 w 9185206"/>
              <a:gd name="connsiteY1" fmla="*/ 266636 h 1802894"/>
              <a:gd name="connsiteX2" fmla="*/ 9185206 w 9185206"/>
              <a:gd name="connsiteY2" fmla="*/ 1681266 h 1802894"/>
              <a:gd name="connsiteX3" fmla="*/ 8838364 w 9185206"/>
              <a:gd name="connsiteY3" fmla="*/ 1706114 h 1802894"/>
              <a:gd name="connsiteX4" fmla="*/ 7719012 w 9185206"/>
              <a:gd name="connsiteY4" fmla="*/ 1721879 h 1802894"/>
              <a:gd name="connsiteX5" fmla="*/ 4597441 w 9185206"/>
              <a:gd name="connsiteY5" fmla="*/ 1769175 h 1802894"/>
              <a:gd name="connsiteX6" fmla="*/ 1665053 w 9185206"/>
              <a:gd name="connsiteY6" fmla="*/ 1753410 h 1802894"/>
              <a:gd name="connsiteX7" fmla="*/ 403812 w 9185206"/>
              <a:gd name="connsiteY7" fmla="*/ 1737645 h 1802894"/>
              <a:gd name="connsiteX8" fmla="*/ 104267 w 9185206"/>
              <a:gd name="connsiteY8" fmla="*/ 1721879 h 1802894"/>
              <a:gd name="connsiteX9" fmla="*/ 0 w 9185206"/>
              <a:gd name="connsiteY9" fmla="*/ 1681266 h 1802894"/>
              <a:gd name="connsiteX10" fmla="*/ 0 w 9185206"/>
              <a:gd name="connsiteY10" fmla="*/ 266636 h 1802894"/>
              <a:gd name="connsiteX0" fmla="*/ 4062 w 9189268"/>
              <a:gd name="connsiteY0" fmla="*/ 266636 h 1809913"/>
              <a:gd name="connsiteX1" fmla="*/ 9126205 w 9189268"/>
              <a:gd name="connsiteY1" fmla="*/ 266636 h 1809913"/>
              <a:gd name="connsiteX2" fmla="*/ 9189268 w 9189268"/>
              <a:gd name="connsiteY2" fmla="*/ 1681266 h 1809913"/>
              <a:gd name="connsiteX3" fmla="*/ 8842426 w 9189268"/>
              <a:gd name="connsiteY3" fmla="*/ 1706114 h 1809913"/>
              <a:gd name="connsiteX4" fmla="*/ 7723074 w 9189268"/>
              <a:gd name="connsiteY4" fmla="*/ 1721879 h 1809913"/>
              <a:gd name="connsiteX5" fmla="*/ 4601503 w 9189268"/>
              <a:gd name="connsiteY5" fmla="*/ 1769175 h 1809913"/>
              <a:gd name="connsiteX6" fmla="*/ 1669115 w 9189268"/>
              <a:gd name="connsiteY6" fmla="*/ 1753410 h 1809913"/>
              <a:gd name="connsiteX7" fmla="*/ 407874 w 9189268"/>
              <a:gd name="connsiteY7" fmla="*/ 1737645 h 1809913"/>
              <a:gd name="connsiteX8" fmla="*/ 108329 w 9189268"/>
              <a:gd name="connsiteY8" fmla="*/ 1721879 h 1809913"/>
              <a:gd name="connsiteX9" fmla="*/ 9012 w 9189268"/>
              <a:gd name="connsiteY9" fmla="*/ 1738307 h 1809913"/>
              <a:gd name="connsiteX10" fmla="*/ 4062 w 9189268"/>
              <a:gd name="connsiteY10" fmla="*/ 1681266 h 1809913"/>
              <a:gd name="connsiteX11" fmla="*/ 4062 w 9189268"/>
              <a:gd name="connsiteY11" fmla="*/ 266636 h 1809913"/>
              <a:gd name="connsiteX0" fmla="*/ 4062 w 9189268"/>
              <a:gd name="connsiteY0" fmla="*/ 266636 h 1809914"/>
              <a:gd name="connsiteX1" fmla="*/ 9126205 w 9189268"/>
              <a:gd name="connsiteY1" fmla="*/ 266636 h 1809914"/>
              <a:gd name="connsiteX2" fmla="*/ 9189268 w 9189268"/>
              <a:gd name="connsiteY2" fmla="*/ 1681266 h 1809914"/>
              <a:gd name="connsiteX3" fmla="*/ 9126603 w 9189268"/>
              <a:gd name="connsiteY3" fmla="*/ 1717730 h 1809914"/>
              <a:gd name="connsiteX4" fmla="*/ 8842426 w 9189268"/>
              <a:gd name="connsiteY4" fmla="*/ 1706114 h 1809914"/>
              <a:gd name="connsiteX5" fmla="*/ 7723074 w 9189268"/>
              <a:gd name="connsiteY5" fmla="*/ 1721879 h 1809914"/>
              <a:gd name="connsiteX6" fmla="*/ 4601503 w 9189268"/>
              <a:gd name="connsiteY6" fmla="*/ 1769175 h 1809914"/>
              <a:gd name="connsiteX7" fmla="*/ 1669115 w 9189268"/>
              <a:gd name="connsiteY7" fmla="*/ 1753410 h 1809914"/>
              <a:gd name="connsiteX8" fmla="*/ 407874 w 9189268"/>
              <a:gd name="connsiteY8" fmla="*/ 1737645 h 1809914"/>
              <a:gd name="connsiteX9" fmla="*/ 108329 w 9189268"/>
              <a:gd name="connsiteY9" fmla="*/ 1721879 h 1809914"/>
              <a:gd name="connsiteX10" fmla="*/ 9012 w 9189268"/>
              <a:gd name="connsiteY10" fmla="*/ 1738307 h 1809914"/>
              <a:gd name="connsiteX11" fmla="*/ 4062 w 9189268"/>
              <a:gd name="connsiteY11" fmla="*/ 1681266 h 1809914"/>
              <a:gd name="connsiteX12" fmla="*/ 4062 w 9189268"/>
              <a:gd name="connsiteY12" fmla="*/ 266636 h 1809914"/>
              <a:gd name="connsiteX0" fmla="*/ 4062 w 9190656"/>
              <a:gd name="connsiteY0" fmla="*/ 272780 h 1816058"/>
              <a:gd name="connsiteX1" fmla="*/ 9183895 w 9190656"/>
              <a:gd name="connsiteY1" fmla="*/ 220663 h 1816058"/>
              <a:gd name="connsiteX2" fmla="*/ 9189268 w 9190656"/>
              <a:gd name="connsiteY2" fmla="*/ 1687410 h 1816058"/>
              <a:gd name="connsiteX3" fmla="*/ 9126603 w 9190656"/>
              <a:gd name="connsiteY3" fmla="*/ 1723874 h 1816058"/>
              <a:gd name="connsiteX4" fmla="*/ 8842426 w 9190656"/>
              <a:gd name="connsiteY4" fmla="*/ 1712258 h 1816058"/>
              <a:gd name="connsiteX5" fmla="*/ 7723074 w 9190656"/>
              <a:gd name="connsiteY5" fmla="*/ 1728023 h 1816058"/>
              <a:gd name="connsiteX6" fmla="*/ 4601503 w 9190656"/>
              <a:gd name="connsiteY6" fmla="*/ 1775319 h 1816058"/>
              <a:gd name="connsiteX7" fmla="*/ 1669115 w 9190656"/>
              <a:gd name="connsiteY7" fmla="*/ 1759554 h 1816058"/>
              <a:gd name="connsiteX8" fmla="*/ 407874 w 9190656"/>
              <a:gd name="connsiteY8" fmla="*/ 1743789 h 1816058"/>
              <a:gd name="connsiteX9" fmla="*/ 108329 w 9190656"/>
              <a:gd name="connsiteY9" fmla="*/ 1728023 h 1816058"/>
              <a:gd name="connsiteX10" fmla="*/ 9012 w 9190656"/>
              <a:gd name="connsiteY10" fmla="*/ 1744451 h 1816058"/>
              <a:gd name="connsiteX11" fmla="*/ 4062 w 9190656"/>
              <a:gd name="connsiteY11" fmla="*/ 1687410 h 1816058"/>
              <a:gd name="connsiteX12" fmla="*/ 4062 w 9190656"/>
              <a:gd name="connsiteY12" fmla="*/ 272780 h 181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90656" h="1816058">
                <a:moveTo>
                  <a:pt x="4062" y="272780"/>
                </a:moveTo>
                <a:cubicBezTo>
                  <a:pt x="3044776" y="-650872"/>
                  <a:pt x="6143181" y="1144315"/>
                  <a:pt x="9183895" y="220663"/>
                </a:cubicBezTo>
                <a:cubicBezTo>
                  <a:pt x="9204916" y="692206"/>
                  <a:pt x="9168247" y="1215867"/>
                  <a:pt x="9189268" y="1687410"/>
                </a:cubicBezTo>
                <a:cubicBezTo>
                  <a:pt x="9186723" y="1939547"/>
                  <a:pt x="9184410" y="1719733"/>
                  <a:pt x="9126603" y="1723874"/>
                </a:cubicBezTo>
                <a:cubicBezTo>
                  <a:pt x="9068796" y="1728015"/>
                  <a:pt x="9073736" y="1721855"/>
                  <a:pt x="8842426" y="1712258"/>
                </a:cubicBezTo>
                <a:cubicBezTo>
                  <a:pt x="8611116" y="1702661"/>
                  <a:pt x="8429894" y="1730651"/>
                  <a:pt x="7723074" y="1728023"/>
                </a:cubicBezTo>
                <a:cubicBezTo>
                  <a:pt x="7016254" y="1725395"/>
                  <a:pt x="5615751" y="1756926"/>
                  <a:pt x="4601503" y="1775319"/>
                </a:cubicBezTo>
                <a:cubicBezTo>
                  <a:pt x="3587255" y="1793712"/>
                  <a:pt x="2368053" y="1751671"/>
                  <a:pt x="1669115" y="1759554"/>
                </a:cubicBezTo>
                <a:lnTo>
                  <a:pt x="407874" y="1743789"/>
                </a:lnTo>
                <a:cubicBezTo>
                  <a:pt x="147743" y="1749044"/>
                  <a:pt x="175631" y="1737419"/>
                  <a:pt x="108329" y="1728023"/>
                </a:cubicBezTo>
                <a:cubicBezTo>
                  <a:pt x="41852" y="1738422"/>
                  <a:pt x="26390" y="1751220"/>
                  <a:pt x="9012" y="1744451"/>
                </a:cubicBezTo>
                <a:cubicBezTo>
                  <a:pt x="-8366" y="1737682"/>
                  <a:pt x="4887" y="1942977"/>
                  <a:pt x="4062" y="1687410"/>
                </a:cubicBezTo>
                <a:lnTo>
                  <a:pt x="4062" y="272780"/>
                </a:lnTo>
                <a:close/>
              </a:path>
            </a:pathLst>
          </a:custGeom>
          <a:solidFill>
            <a:schemeClr val="tx2">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defPPr>
              <a:defRPr lang="es-CL"/>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endParaRPr lang="es-CL" b="1">
              <a:solidFill>
                <a:schemeClr val="tx2">
                  <a:lumMod val="50000"/>
                </a:schemeClr>
              </a:solidFill>
              <a:latin typeface="Candara" panose="020E0502030303020204" pitchFamily="34" charset="0"/>
            </a:endParaRPr>
          </a:p>
        </p:txBody>
      </p:sp>
      <p:pic>
        <p:nvPicPr>
          <p:cNvPr id="17" name="16 Imagen"/>
          <p:cNvPicPr>
            <a:picLocks noChangeAspect="1"/>
          </p:cNvPicPr>
          <p:nvPr/>
        </p:nvPicPr>
        <p:blipFill rotWithShape="1">
          <a:blip r:embed="rId2">
            <a:extLst>
              <a:ext uri="{28A0092B-C50C-407E-A947-70E740481C1C}">
                <a14:useLocalDpi xmlns:a14="http://schemas.microsoft.com/office/drawing/2010/main" val="0"/>
              </a:ext>
            </a:extLst>
          </a:blip>
          <a:srcRect l="1624" t="39840" r="1496" b="38639"/>
          <a:stretch/>
        </p:blipFill>
        <p:spPr>
          <a:xfrm>
            <a:off x="4283968" y="1"/>
            <a:ext cx="4860032" cy="1416555"/>
          </a:xfrm>
          <a:prstGeom prst="rect">
            <a:avLst/>
          </a:prstGeom>
        </p:spPr>
      </p:pic>
    </p:spTree>
    <p:extLst>
      <p:ext uri="{BB962C8B-B14F-4D97-AF65-F5344CB8AC3E}">
        <p14:creationId xmlns:p14="http://schemas.microsoft.com/office/powerpoint/2010/main" val="157605679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3 Imagen"/>
          <p:cNvPicPr>
            <a:picLocks noChangeAspect="1"/>
          </p:cNvPicPr>
          <p:nvPr/>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artisticPaintBrush/>
                    </a14:imgEffect>
                  </a14:imgLayer>
                </a14:imgProps>
              </a:ext>
              <a:ext uri="{28A0092B-C50C-407E-A947-70E740481C1C}">
                <a14:useLocalDpi xmlns:a14="http://schemas.microsoft.com/office/drawing/2010/main" val="0"/>
              </a:ext>
            </a:extLst>
          </a:blip>
          <a:stretch>
            <a:fillRect/>
          </a:stretch>
        </p:blipFill>
        <p:spPr>
          <a:xfrm>
            <a:off x="61354" y="1052736"/>
            <a:ext cx="1052704" cy="976376"/>
          </a:xfrm>
          <a:prstGeom prst="rect">
            <a:avLst/>
          </a:prstGeom>
        </p:spPr>
      </p:pic>
      <p:pic>
        <p:nvPicPr>
          <p:cNvPr id="5" name="4 Imagen"/>
          <p:cNvPicPr>
            <a:picLocks noChangeAspect="1"/>
          </p:cNvPicPr>
          <p:nvPr/>
        </p:nvPicPr>
        <p:blipFill>
          <a:blip r:embed="rId4">
            <a:duotone>
              <a:schemeClr val="accent1">
                <a:shade val="45000"/>
                <a:satMod val="135000"/>
              </a:schemeClr>
              <a:prstClr val="white"/>
            </a:duotone>
            <a:extLst>
              <a:ext uri="{BEBA8EAE-BF5A-486C-A8C5-ECC9F3942E4B}">
                <a14:imgProps xmlns:a14="http://schemas.microsoft.com/office/drawing/2010/main">
                  <a14:imgLayer r:embed="rId5">
                    <a14:imgEffect>
                      <a14:artisticPaintBrush/>
                    </a14:imgEffect>
                  </a14:imgLayer>
                </a14:imgProps>
              </a:ext>
              <a:ext uri="{28A0092B-C50C-407E-A947-70E740481C1C}">
                <a14:useLocalDpi xmlns:a14="http://schemas.microsoft.com/office/drawing/2010/main" val="0"/>
              </a:ext>
            </a:extLst>
          </a:blip>
          <a:stretch>
            <a:fillRect/>
          </a:stretch>
        </p:blipFill>
        <p:spPr>
          <a:xfrm>
            <a:off x="395536" y="2137424"/>
            <a:ext cx="1090227" cy="1002693"/>
          </a:xfrm>
          <a:prstGeom prst="rect">
            <a:avLst/>
          </a:prstGeom>
        </p:spPr>
      </p:pic>
      <p:pic>
        <p:nvPicPr>
          <p:cNvPr id="7" name="6 Imagen"/>
          <p:cNvPicPr>
            <a:picLocks noChangeAspect="1"/>
          </p:cNvPicPr>
          <p:nvPr/>
        </p:nvPicPr>
        <p:blipFill>
          <a:blip r:embed="rId6">
            <a:duotone>
              <a:schemeClr val="accent1">
                <a:shade val="45000"/>
                <a:satMod val="135000"/>
              </a:schemeClr>
              <a:prstClr val="white"/>
            </a:duotone>
            <a:extLst>
              <a:ext uri="{BEBA8EAE-BF5A-486C-A8C5-ECC9F3942E4B}">
                <a14:imgProps xmlns:a14="http://schemas.microsoft.com/office/drawing/2010/main">
                  <a14:imgLayer r:embed="rId7">
                    <a14:imgEffect>
                      <a14:artisticPaintBrush/>
                    </a14:imgEffect>
                  </a14:imgLayer>
                </a14:imgProps>
              </a:ext>
              <a:ext uri="{28A0092B-C50C-407E-A947-70E740481C1C}">
                <a14:useLocalDpi xmlns:a14="http://schemas.microsoft.com/office/drawing/2010/main" val="0"/>
              </a:ext>
            </a:extLst>
          </a:blip>
          <a:stretch>
            <a:fillRect/>
          </a:stretch>
        </p:blipFill>
        <p:spPr>
          <a:xfrm>
            <a:off x="416763" y="4393278"/>
            <a:ext cx="1069000" cy="1049366"/>
          </a:xfrm>
          <a:prstGeom prst="rect">
            <a:avLst/>
          </a:prstGeom>
        </p:spPr>
      </p:pic>
      <p:pic>
        <p:nvPicPr>
          <p:cNvPr id="14" name="13 Imagen"/>
          <p:cNvPicPr>
            <a:picLocks noChangeAspect="1"/>
          </p:cNvPicPr>
          <p:nvPr/>
        </p:nvPicPr>
        <p:blipFill>
          <a:blip r:embed="rId8">
            <a:duotone>
              <a:schemeClr val="accent1">
                <a:shade val="45000"/>
                <a:satMod val="135000"/>
              </a:schemeClr>
              <a:prstClr val="white"/>
            </a:duotone>
            <a:extLst>
              <a:ext uri="{BEBA8EAE-BF5A-486C-A8C5-ECC9F3942E4B}">
                <a14:imgProps xmlns:a14="http://schemas.microsoft.com/office/drawing/2010/main">
                  <a14:imgLayer r:embed="rId9">
                    <a14:imgEffect>
                      <a14:artisticPaintBrush/>
                    </a14:imgEffect>
                  </a14:imgLayer>
                </a14:imgProps>
              </a:ext>
              <a:ext uri="{28A0092B-C50C-407E-A947-70E740481C1C}">
                <a14:useLocalDpi xmlns:a14="http://schemas.microsoft.com/office/drawing/2010/main" val="0"/>
              </a:ext>
            </a:extLst>
          </a:blip>
          <a:stretch>
            <a:fillRect/>
          </a:stretch>
        </p:blipFill>
        <p:spPr>
          <a:xfrm>
            <a:off x="48251" y="3233253"/>
            <a:ext cx="1065807" cy="1045821"/>
          </a:xfrm>
          <a:prstGeom prst="rect">
            <a:avLst/>
          </a:prstGeom>
        </p:spPr>
      </p:pic>
      <p:pic>
        <p:nvPicPr>
          <p:cNvPr id="17" name="16 Imagen"/>
          <p:cNvPicPr>
            <a:picLocks noChangeAspect="1"/>
          </p:cNvPicPr>
          <p:nvPr/>
        </p:nvPicPr>
        <p:blipFill rotWithShape="1">
          <a:blip r:embed="rId10">
            <a:duotone>
              <a:schemeClr val="accent1">
                <a:shade val="45000"/>
                <a:satMod val="135000"/>
              </a:schemeClr>
              <a:prstClr val="white"/>
            </a:duotone>
            <a:extLst>
              <a:ext uri="{BEBA8EAE-BF5A-486C-A8C5-ECC9F3942E4B}">
                <a14:imgProps xmlns:a14="http://schemas.microsoft.com/office/drawing/2010/main">
                  <a14:imgLayer r:embed="rId11">
                    <a14:imgEffect>
                      <a14:artisticPaintBrush/>
                    </a14:imgEffect>
                  </a14:imgLayer>
                </a14:imgProps>
              </a:ext>
              <a:ext uri="{28A0092B-C50C-407E-A947-70E740481C1C}">
                <a14:useLocalDpi xmlns:a14="http://schemas.microsoft.com/office/drawing/2010/main" val="0"/>
              </a:ext>
            </a:extLst>
          </a:blip>
          <a:srcRect l="28206" r="28985"/>
          <a:stretch/>
        </p:blipFill>
        <p:spPr>
          <a:xfrm>
            <a:off x="89516" y="5528072"/>
            <a:ext cx="1127972" cy="938862"/>
          </a:xfrm>
          <a:prstGeom prst="rect">
            <a:avLst/>
          </a:prstGeom>
        </p:spPr>
      </p:pic>
      <p:sp>
        <p:nvSpPr>
          <p:cNvPr id="20" name="19 Rectángulo"/>
          <p:cNvSpPr/>
          <p:nvPr/>
        </p:nvSpPr>
        <p:spPr>
          <a:xfrm flipH="1">
            <a:off x="-19599" y="0"/>
            <a:ext cx="9163598" cy="6926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1" name="20 CuadroTexto"/>
          <p:cNvSpPr txBox="1"/>
          <p:nvPr/>
        </p:nvSpPr>
        <p:spPr>
          <a:xfrm>
            <a:off x="1114058" y="116632"/>
            <a:ext cx="6626294" cy="400110"/>
          </a:xfrm>
          <a:prstGeom prst="rect">
            <a:avLst/>
          </a:prstGeom>
          <a:noFill/>
        </p:spPr>
        <p:txBody>
          <a:bodyPr wrap="square" rtlCol="0">
            <a:spAutoFit/>
          </a:bodyPr>
          <a:lstStyle/>
          <a:p>
            <a:pPr algn="ctr"/>
            <a:r>
              <a:rPr lang="es-CL" sz="2000" b="1" i="1" dirty="0" smtClean="0">
                <a:solidFill>
                  <a:srgbClr val="FFC000"/>
                </a:solidFill>
                <a:latin typeface="Candara" panose="020E0502030303020204" pitchFamily="34" charset="0"/>
              </a:rPr>
              <a:t>OBJETIVO GENERAL</a:t>
            </a:r>
            <a:endParaRPr lang="es-CL" sz="2000" b="1" i="1" dirty="0">
              <a:solidFill>
                <a:srgbClr val="FFC000"/>
              </a:solidFill>
              <a:latin typeface="Candara" panose="020E0502030303020204" pitchFamily="34" charset="0"/>
            </a:endParaRPr>
          </a:p>
        </p:txBody>
      </p:sp>
      <p:sp>
        <p:nvSpPr>
          <p:cNvPr id="10" name="CuadroTexto 8"/>
          <p:cNvSpPr txBox="1"/>
          <p:nvPr/>
        </p:nvSpPr>
        <p:spPr>
          <a:xfrm>
            <a:off x="1828776" y="1231007"/>
            <a:ext cx="6950365" cy="5078313"/>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ES_tradnl" sz="3600" b="1" dirty="0">
                <a:solidFill>
                  <a:schemeClr val="accent1">
                    <a:lumMod val="75000"/>
                  </a:schemeClr>
                </a:solidFill>
                <a:latin typeface="Arial Narrow"/>
                <a:cs typeface="Arial Narrow"/>
              </a:rPr>
              <a:t>Formar profesores de excelencia en la Universidad de Tarapacá con competencias profesionales de alto nivel que les permita ser agentes de cambio en la calidad de los aprendizajes en el sistema escolar de la Región de Arica y </a:t>
            </a:r>
            <a:r>
              <a:rPr lang="es-ES_tradnl" sz="3600" b="1" dirty="0" err="1">
                <a:solidFill>
                  <a:schemeClr val="accent1">
                    <a:lumMod val="75000"/>
                  </a:schemeClr>
                </a:solidFill>
                <a:latin typeface="Arial Narrow"/>
                <a:cs typeface="Arial Narrow"/>
              </a:rPr>
              <a:t>Parinacota</a:t>
            </a:r>
            <a:r>
              <a:rPr lang="es-ES_tradnl" sz="3600" b="1" dirty="0">
                <a:solidFill>
                  <a:schemeClr val="accent1">
                    <a:lumMod val="75000"/>
                  </a:schemeClr>
                </a:solidFill>
                <a:latin typeface="Arial Narrow"/>
                <a:cs typeface="Arial Narrow"/>
              </a:rPr>
              <a:t> con énfasis en los establecimientos de entornos vulnerables.</a:t>
            </a:r>
            <a:endParaRPr lang="es-ES" sz="3600" b="1" dirty="0">
              <a:solidFill>
                <a:schemeClr val="accent1">
                  <a:lumMod val="75000"/>
                </a:schemeClr>
              </a:solidFill>
              <a:latin typeface="Arial Narrow"/>
              <a:cs typeface="Arial Narrow"/>
            </a:endParaRPr>
          </a:p>
        </p:txBody>
      </p:sp>
    </p:spTree>
    <p:extLst>
      <p:ext uri="{BB962C8B-B14F-4D97-AF65-F5344CB8AC3E}">
        <p14:creationId xmlns:p14="http://schemas.microsoft.com/office/powerpoint/2010/main" val="360892868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agrama"/>
          <p:cNvGraphicFramePr/>
          <p:nvPr>
            <p:extLst>
              <p:ext uri="{D42A27DB-BD31-4B8C-83A1-F6EECF244321}">
                <p14:modId xmlns:p14="http://schemas.microsoft.com/office/powerpoint/2010/main" val="3801651346"/>
              </p:ext>
            </p:extLst>
          </p:nvPr>
        </p:nvGraphicFramePr>
        <p:xfrm>
          <a:off x="399830" y="1556792"/>
          <a:ext cx="8064896"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Diagram group"/>
          <p:cNvGrpSpPr/>
          <p:nvPr/>
        </p:nvGrpSpPr>
        <p:grpSpPr>
          <a:xfrm>
            <a:off x="399830" y="188640"/>
            <a:ext cx="8280920" cy="1216800"/>
            <a:chOff x="0" y="975931"/>
            <a:chExt cx="8280920" cy="1216800"/>
          </a:xfrm>
          <a:scene3d>
            <a:camera prst="orthographicFront">
              <a:rot lat="0" lon="0" rev="0"/>
            </a:camera>
            <a:lightRig rig="balanced" dir="t">
              <a:rot lat="0" lon="0" rev="8700000"/>
            </a:lightRig>
          </a:scene3d>
        </p:grpSpPr>
        <p:grpSp>
          <p:nvGrpSpPr>
            <p:cNvPr id="7" name="6 Grupo"/>
            <p:cNvGrpSpPr/>
            <p:nvPr/>
          </p:nvGrpSpPr>
          <p:grpSpPr>
            <a:xfrm>
              <a:off x="0" y="975931"/>
              <a:ext cx="8280920" cy="1216800"/>
              <a:chOff x="0" y="975931"/>
              <a:chExt cx="8280920" cy="1216800"/>
            </a:xfrm>
            <a:scene3d>
              <a:camera prst="orthographicFront">
                <a:rot lat="0" lon="0" rev="0"/>
              </a:camera>
              <a:lightRig rig="balanced" dir="t">
                <a:rot lat="0" lon="0" rev="8700000"/>
              </a:lightRig>
            </a:scene3d>
          </p:grpSpPr>
          <p:sp>
            <p:nvSpPr>
              <p:cNvPr id="8" name="7 Rectángulo redondeado"/>
              <p:cNvSpPr/>
              <p:nvPr/>
            </p:nvSpPr>
            <p:spPr>
              <a:xfrm>
                <a:off x="0" y="975931"/>
                <a:ext cx="8280920" cy="1216800"/>
              </a:xfrm>
              <a:prstGeom prst="roundRect">
                <a:avLst/>
              </a:prstGeom>
              <a:ln>
                <a:noFill/>
              </a:ln>
              <a:effectLst>
                <a:outerShdw blurRad="44450" dist="27940" dir="5400000" algn="ctr">
                  <a:srgbClr val="000000">
                    <a:alpha val="32000"/>
                  </a:srgbClr>
                </a:outerShdw>
              </a:effectLst>
              <a:sp3d>
                <a:bevelT w="190500" h="38100"/>
              </a:sp3d>
            </p:spPr>
            <p:style>
              <a:lnRef idx="2">
                <a:scrgbClr r="0" g="0" b="0"/>
              </a:lnRef>
              <a:fillRef idx="1">
                <a:schemeClr val="accent1">
                  <a:hueOff val="0"/>
                  <a:satOff val="0"/>
                  <a:lumOff val="0"/>
                  <a:alphaOff val="0"/>
                </a:schemeClr>
              </a:fillRef>
              <a:effectRef idx="0">
                <a:scrgbClr r="0" g="0" b="0"/>
              </a:effectRef>
              <a:fontRef idx="minor">
                <a:schemeClr val="lt1"/>
              </a:fontRef>
            </p:style>
          </p:sp>
          <p:sp>
            <p:nvSpPr>
              <p:cNvPr id="9" name="8 Rectángulo"/>
              <p:cNvSpPr/>
              <p:nvPr/>
            </p:nvSpPr>
            <p:spPr>
              <a:xfrm>
                <a:off x="59399" y="1035330"/>
                <a:ext cx="8162122" cy="109800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es-ES" sz="2000" b="1" kern="1200" dirty="0" smtClean="0">
                    <a:effectLst>
                      <a:outerShdw blurRad="38100" dist="38100" dir="2700000" algn="tl">
                        <a:srgbClr val="000000">
                          <a:alpha val="43137"/>
                        </a:srgbClr>
                      </a:outerShdw>
                    </a:effectLst>
                  </a:rPr>
                  <a:t>1. Mejorar la calidad de las condiciones de ingreso de los estudiantes de pedagogía, generando mecanismos de articulación con los establecimientos educacionales de la región.</a:t>
                </a:r>
                <a:endParaRPr lang="es-ES" sz="2000" b="1" kern="1200" dirty="0">
                  <a:effectLst>
                    <a:outerShdw blurRad="38100" dist="38100" dir="2700000" algn="tl">
                      <a:srgbClr val="000000">
                        <a:alpha val="43137"/>
                      </a:srgbClr>
                    </a:outerShdw>
                  </a:effectLst>
                </a:endParaRPr>
              </a:p>
            </p:txBody>
          </p:sp>
        </p:grpSp>
      </p:grpSp>
    </p:spTree>
    <p:extLst>
      <p:ext uri="{BB962C8B-B14F-4D97-AF65-F5344CB8AC3E}">
        <p14:creationId xmlns:p14="http://schemas.microsoft.com/office/powerpoint/2010/main" val="4001542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Diagram group"/>
          <p:cNvGrpSpPr/>
          <p:nvPr/>
        </p:nvGrpSpPr>
        <p:grpSpPr>
          <a:xfrm>
            <a:off x="390596" y="116632"/>
            <a:ext cx="8280920" cy="1216800"/>
            <a:chOff x="0" y="1677931"/>
            <a:chExt cx="8280920" cy="1216800"/>
          </a:xfrm>
          <a:scene3d>
            <a:camera prst="orthographicFront">
              <a:rot lat="0" lon="0" rev="0"/>
            </a:camera>
            <a:lightRig rig="balanced" dir="t">
              <a:rot lat="0" lon="0" rev="8700000"/>
            </a:lightRig>
          </a:scene3d>
        </p:grpSpPr>
        <p:grpSp>
          <p:nvGrpSpPr>
            <p:cNvPr id="5" name="4 Grupo"/>
            <p:cNvGrpSpPr/>
            <p:nvPr/>
          </p:nvGrpSpPr>
          <p:grpSpPr>
            <a:xfrm>
              <a:off x="0" y="1677931"/>
              <a:ext cx="8280920" cy="1216800"/>
              <a:chOff x="0" y="1677931"/>
              <a:chExt cx="8280920" cy="1216800"/>
            </a:xfrm>
            <a:scene3d>
              <a:camera prst="orthographicFront">
                <a:rot lat="0" lon="0" rev="0"/>
              </a:camera>
              <a:lightRig rig="balanced" dir="t">
                <a:rot lat="0" lon="0" rev="8700000"/>
              </a:lightRig>
            </a:scene3d>
          </p:grpSpPr>
          <p:sp>
            <p:nvSpPr>
              <p:cNvPr id="6" name="5 Rectángulo redondeado"/>
              <p:cNvSpPr/>
              <p:nvPr/>
            </p:nvSpPr>
            <p:spPr>
              <a:xfrm>
                <a:off x="0" y="1677931"/>
                <a:ext cx="8280920" cy="1216800"/>
              </a:xfrm>
              <a:prstGeom prst="roundRect">
                <a:avLst/>
              </a:prstGeom>
              <a:ln>
                <a:noFill/>
              </a:ln>
              <a:effectLst>
                <a:outerShdw blurRad="44450" dist="27940" dir="5400000" algn="ctr">
                  <a:srgbClr val="000000">
                    <a:alpha val="32000"/>
                  </a:srgbClr>
                </a:outerShdw>
              </a:effectLst>
              <a:sp3d>
                <a:bevelT w="190500" h="38100"/>
              </a:sp3d>
            </p:spPr>
            <p:style>
              <a:lnRef idx="2">
                <a:scrgbClr r="0" g="0" b="0"/>
              </a:lnRef>
              <a:fillRef idx="1">
                <a:schemeClr val="accent1">
                  <a:hueOff val="0"/>
                  <a:satOff val="0"/>
                  <a:lumOff val="0"/>
                  <a:alphaOff val="0"/>
                </a:schemeClr>
              </a:fillRef>
              <a:effectRef idx="0">
                <a:scrgbClr r="0" g="0" b="0"/>
              </a:effectRef>
              <a:fontRef idx="minor">
                <a:schemeClr val="lt1"/>
              </a:fontRef>
            </p:style>
          </p:sp>
          <p:sp>
            <p:nvSpPr>
              <p:cNvPr id="7" name="6 Rectángulo"/>
              <p:cNvSpPr/>
              <p:nvPr/>
            </p:nvSpPr>
            <p:spPr>
              <a:xfrm>
                <a:off x="59399" y="1737330"/>
                <a:ext cx="8162122" cy="109800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es-ES" sz="2000" b="1" kern="1200" dirty="0" smtClean="0">
                    <a:effectLst>
                      <a:outerShdw blurRad="38100" dist="38100" dir="2700000" algn="tl">
                        <a:srgbClr val="000000">
                          <a:alpha val="43137"/>
                        </a:srgbClr>
                      </a:outerShdw>
                    </a:effectLst>
                  </a:rPr>
                  <a:t>2. Fortalecer las capacidades de los académicos de la Universidad de Tarapacá y de los profesores de establecimientos educacionales para asegurar la calidad del proceso formativo de los estudiantes de pedagogía.</a:t>
                </a:r>
                <a:endParaRPr lang="es-ES" sz="2000" b="1" kern="1200" dirty="0">
                  <a:effectLst>
                    <a:outerShdw blurRad="38100" dist="38100" dir="2700000" algn="tl">
                      <a:srgbClr val="000000">
                        <a:alpha val="43137"/>
                      </a:srgbClr>
                    </a:outerShdw>
                  </a:effectLst>
                </a:endParaRPr>
              </a:p>
            </p:txBody>
          </p:sp>
        </p:grpSp>
      </p:grpSp>
      <p:graphicFrame>
        <p:nvGraphicFramePr>
          <p:cNvPr id="12" name="11 Diagrama"/>
          <p:cNvGraphicFramePr/>
          <p:nvPr>
            <p:extLst>
              <p:ext uri="{D42A27DB-BD31-4B8C-83A1-F6EECF244321}">
                <p14:modId xmlns:p14="http://schemas.microsoft.com/office/powerpoint/2010/main" val="3108705171"/>
              </p:ext>
            </p:extLst>
          </p:nvPr>
        </p:nvGraphicFramePr>
        <p:xfrm>
          <a:off x="399830" y="1556792"/>
          <a:ext cx="8064896" cy="5301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Flecha abajo"/>
          <p:cNvSpPr/>
          <p:nvPr/>
        </p:nvSpPr>
        <p:spPr>
          <a:xfrm>
            <a:off x="1043608" y="5445224"/>
            <a:ext cx="1224136"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26434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additive="base">
                                        <p:cTn id="14" dur="500" fill="hold"/>
                                        <p:tgtEl>
                                          <p:spTgt spid="12"/>
                                        </p:tgtEl>
                                        <p:attrNameLst>
                                          <p:attrName>ppt_x</p:attrName>
                                        </p:attrNameLst>
                                      </p:cBhvr>
                                      <p:tavLst>
                                        <p:tav tm="0">
                                          <p:val>
                                            <p:strVal val="#ppt_x"/>
                                          </p:val>
                                        </p:tav>
                                        <p:tav tm="100000">
                                          <p:val>
                                            <p:strVal val="#ppt_x"/>
                                          </p:val>
                                        </p:tav>
                                      </p:tavLst>
                                    </p:anim>
                                    <p:anim calcmode="lin" valueType="num">
                                      <p:cBhvr additive="base">
                                        <p:cTn id="1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endParaRPr lang="es-ES"/>
          </a:p>
        </p:txBody>
      </p:sp>
      <p:grpSp>
        <p:nvGrpSpPr>
          <p:cNvPr id="4" name="Diagram group"/>
          <p:cNvGrpSpPr/>
          <p:nvPr/>
        </p:nvGrpSpPr>
        <p:grpSpPr>
          <a:xfrm>
            <a:off x="390596" y="116632"/>
            <a:ext cx="8280920" cy="1216800"/>
            <a:chOff x="0" y="1677931"/>
            <a:chExt cx="8280920" cy="1216800"/>
          </a:xfrm>
          <a:scene3d>
            <a:camera prst="orthographicFront">
              <a:rot lat="0" lon="0" rev="0"/>
            </a:camera>
            <a:lightRig rig="balanced" dir="t">
              <a:rot lat="0" lon="0" rev="8700000"/>
            </a:lightRig>
          </a:scene3d>
        </p:grpSpPr>
        <p:grpSp>
          <p:nvGrpSpPr>
            <p:cNvPr id="5" name="4 Grupo"/>
            <p:cNvGrpSpPr/>
            <p:nvPr/>
          </p:nvGrpSpPr>
          <p:grpSpPr>
            <a:xfrm>
              <a:off x="0" y="1677931"/>
              <a:ext cx="8280920" cy="1216800"/>
              <a:chOff x="0" y="1677931"/>
              <a:chExt cx="8280920" cy="1216800"/>
            </a:xfrm>
            <a:scene3d>
              <a:camera prst="orthographicFront">
                <a:rot lat="0" lon="0" rev="0"/>
              </a:camera>
              <a:lightRig rig="balanced" dir="t">
                <a:rot lat="0" lon="0" rev="8700000"/>
              </a:lightRig>
            </a:scene3d>
          </p:grpSpPr>
          <p:sp>
            <p:nvSpPr>
              <p:cNvPr id="6" name="5 Rectángulo redondeado"/>
              <p:cNvSpPr/>
              <p:nvPr/>
            </p:nvSpPr>
            <p:spPr>
              <a:xfrm>
                <a:off x="0" y="1677931"/>
                <a:ext cx="8280920" cy="1216800"/>
              </a:xfrm>
              <a:prstGeom prst="roundRect">
                <a:avLst/>
              </a:prstGeom>
              <a:ln>
                <a:noFill/>
              </a:ln>
              <a:effectLst>
                <a:outerShdw blurRad="44450" dist="27940" dir="5400000" algn="ctr">
                  <a:srgbClr val="000000">
                    <a:alpha val="32000"/>
                  </a:srgbClr>
                </a:outerShdw>
              </a:effectLst>
              <a:sp3d>
                <a:bevelT w="190500" h="38100"/>
              </a:sp3d>
            </p:spPr>
            <p:style>
              <a:lnRef idx="2">
                <a:scrgbClr r="0" g="0" b="0"/>
              </a:lnRef>
              <a:fillRef idx="1">
                <a:schemeClr val="accent1">
                  <a:hueOff val="0"/>
                  <a:satOff val="0"/>
                  <a:lumOff val="0"/>
                  <a:alphaOff val="0"/>
                </a:schemeClr>
              </a:fillRef>
              <a:effectRef idx="0">
                <a:scrgbClr r="0" g="0" b="0"/>
              </a:effectRef>
              <a:fontRef idx="minor">
                <a:schemeClr val="lt1"/>
              </a:fontRef>
            </p:style>
          </p:sp>
          <p:sp>
            <p:nvSpPr>
              <p:cNvPr id="7" name="6 Rectángulo"/>
              <p:cNvSpPr/>
              <p:nvPr/>
            </p:nvSpPr>
            <p:spPr>
              <a:xfrm>
                <a:off x="59399" y="1737330"/>
                <a:ext cx="8162122" cy="109800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es-ES" sz="2000" b="1" kern="1200" dirty="0" smtClean="0">
                    <a:effectLst>
                      <a:outerShdw blurRad="38100" dist="38100" dir="2700000" algn="tl">
                        <a:srgbClr val="000000">
                          <a:alpha val="43137"/>
                        </a:srgbClr>
                      </a:outerShdw>
                    </a:effectLst>
                  </a:rPr>
                  <a:t>2. Fortalecer las capacidades de los académicos de la Universidad de Tarapacá y de los profesores de establecimientos educacionales para asegurar la calidad del proceso formativo de los estudiantes de pedagogía.</a:t>
                </a:r>
                <a:endParaRPr lang="es-ES" sz="2000" b="1" kern="1200" dirty="0">
                  <a:effectLst>
                    <a:outerShdw blurRad="38100" dist="38100" dir="2700000" algn="tl">
                      <a:srgbClr val="000000">
                        <a:alpha val="43137"/>
                      </a:srgbClr>
                    </a:outerShdw>
                  </a:effectLst>
                </a:endParaRPr>
              </a:p>
            </p:txBody>
          </p:sp>
        </p:grpSp>
      </p:grpSp>
      <p:graphicFrame>
        <p:nvGraphicFramePr>
          <p:cNvPr id="8" name="7 Diagrama"/>
          <p:cNvGraphicFramePr/>
          <p:nvPr>
            <p:extLst>
              <p:ext uri="{D42A27DB-BD31-4B8C-83A1-F6EECF244321}">
                <p14:modId xmlns:p14="http://schemas.microsoft.com/office/powerpoint/2010/main" val="1247012647"/>
              </p:ext>
            </p:extLst>
          </p:nvPr>
        </p:nvGraphicFramePr>
        <p:xfrm>
          <a:off x="399830" y="1556792"/>
          <a:ext cx="8064896" cy="5301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3301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Diagram group"/>
          <p:cNvGrpSpPr/>
          <p:nvPr/>
        </p:nvGrpSpPr>
        <p:grpSpPr>
          <a:xfrm>
            <a:off x="490939" y="260648"/>
            <a:ext cx="8280920" cy="1216800"/>
            <a:chOff x="0" y="2379931"/>
            <a:chExt cx="8280920" cy="1216800"/>
          </a:xfrm>
          <a:scene3d>
            <a:camera prst="orthographicFront">
              <a:rot lat="0" lon="0" rev="0"/>
            </a:camera>
            <a:lightRig rig="balanced" dir="t">
              <a:rot lat="0" lon="0" rev="8700000"/>
            </a:lightRig>
          </a:scene3d>
        </p:grpSpPr>
        <p:grpSp>
          <p:nvGrpSpPr>
            <p:cNvPr id="5" name="4 Grupo"/>
            <p:cNvGrpSpPr/>
            <p:nvPr/>
          </p:nvGrpSpPr>
          <p:grpSpPr>
            <a:xfrm>
              <a:off x="0" y="2379931"/>
              <a:ext cx="8280920" cy="1216800"/>
              <a:chOff x="0" y="2379931"/>
              <a:chExt cx="8280920" cy="1216800"/>
            </a:xfrm>
            <a:scene3d>
              <a:camera prst="orthographicFront">
                <a:rot lat="0" lon="0" rev="0"/>
              </a:camera>
              <a:lightRig rig="balanced" dir="t">
                <a:rot lat="0" lon="0" rev="8700000"/>
              </a:lightRig>
            </a:scene3d>
          </p:grpSpPr>
          <p:sp>
            <p:nvSpPr>
              <p:cNvPr id="6" name="5 Rectángulo redondeado"/>
              <p:cNvSpPr/>
              <p:nvPr/>
            </p:nvSpPr>
            <p:spPr>
              <a:xfrm>
                <a:off x="0" y="2379931"/>
                <a:ext cx="8280920" cy="1216800"/>
              </a:xfrm>
              <a:prstGeom prst="roundRect">
                <a:avLst/>
              </a:prstGeom>
              <a:ln>
                <a:noFill/>
              </a:ln>
              <a:effectLst>
                <a:outerShdw blurRad="44450" dist="27940" dir="5400000" algn="ctr">
                  <a:srgbClr val="000000">
                    <a:alpha val="32000"/>
                  </a:srgbClr>
                </a:outerShdw>
              </a:effectLst>
              <a:sp3d>
                <a:bevelT w="190500" h="38100"/>
              </a:sp3d>
            </p:spPr>
            <p:style>
              <a:lnRef idx="2">
                <a:scrgbClr r="0" g="0" b="0"/>
              </a:lnRef>
              <a:fillRef idx="1">
                <a:schemeClr val="accent1">
                  <a:hueOff val="0"/>
                  <a:satOff val="0"/>
                  <a:lumOff val="0"/>
                  <a:alphaOff val="0"/>
                </a:schemeClr>
              </a:fillRef>
              <a:effectRef idx="0">
                <a:scrgbClr r="0" g="0" b="0"/>
              </a:effectRef>
              <a:fontRef idx="minor">
                <a:schemeClr val="lt1"/>
              </a:fontRef>
            </p:style>
          </p:sp>
          <p:sp>
            <p:nvSpPr>
              <p:cNvPr id="7" name="6 Rectángulo"/>
              <p:cNvSpPr/>
              <p:nvPr/>
            </p:nvSpPr>
            <p:spPr>
              <a:xfrm>
                <a:off x="59399" y="2439330"/>
                <a:ext cx="8162122" cy="109800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es-ES" sz="2000" b="1" kern="1200" dirty="0" smtClean="0">
                    <a:effectLst>
                      <a:outerShdw blurRad="38100" dist="38100" dir="2700000" algn="tl">
                        <a:srgbClr val="000000">
                          <a:alpha val="43137"/>
                        </a:srgbClr>
                      </a:outerShdw>
                    </a:effectLst>
                  </a:rPr>
                  <a:t>3. Fortalecer las condiciones de egreso y la calidad de los profesores formados en la Universidad de Tarapacá</a:t>
                </a:r>
                <a:endParaRPr lang="es-ES" sz="2000" b="1" kern="1200" dirty="0">
                  <a:effectLst>
                    <a:outerShdw blurRad="38100" dist="38100" dir="2700000" algn="tl">
                      <a:srgbClr val="000000">
                        <a:alpha val="43137"/>
                      </a:srgbClr>
                    </a:outerShdw>
                  </a:effectLst>
                </a:endParaRPr>
              </a:p>
            </p:txBody>
          </p:sp>
        </p:grpSp>
      </p:grpSp>
      <p:graphicFrame>
        <p:nvGraphicFramePr>
          <p:cNvPr id="8" name="7 Diagrama"/>
          <p:cNvGraphicFramePr/>
          <p:nvPr>
            <p:extLst>
              <p:ext uri="{D42A27DB-BD31-4B8C-83A1-F6EECF244321}">
                <p14:modId xmlns:p14="http://schemas.microsoft.com/office/powerpoint/2010/main" val="3189627231"/>
              </p:ext>
            </p:extLst>
          </p:nvPr>
        </p:nvGraphicFramePr>
        <p:xfrm>
          <a:off x="399830" y="1556792"/>
          <a:ext cx="8064896"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31684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TotalTime>
  <Words>513</Words>
  <Application>Microsoft Office PowerPoint</Application>
  <PresentationFormat>Presentación en pantalla (4:3)</PresentationFormat>
  <Paragraphs>81</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UTAHP2011</dc:creator>
  <cp:lastModifiedBy>Luffi</cp:lastModifiedBy>
  <cp:revision>30</cp:revision>
  <dcterms:created xsi:type="dcterms:W3CDTF">2015-05-13T12:27:10Z</dcterms:created>
  <dcterms:modified xsi:type="dcterms:W3CDTF">2015-07-30T12:31:49Z</dcterms:modified>
</cp:coreProperties>
</file>