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73" r:id="rId4"/>
    <p:sldId id="301" r:id="rId5"/>
    <p:sldId id="279" r:id="rId6"/>
    <p:sldId id="295" r:id="rId7"/>
    <p:sldId id="296" r:id="rId8"/>
    <p:sldId id="294" r:id="rId9"/>
    <p:sldId id="304" r:id="rId10"/>
    <p:sldId id="302" r:id="rId11"/>
    <p:sldId id="297" r:id="rId12"/>
    <p:sldId id="298" r:id="rId13"/>
    <p:sldId id="299" r:id="rId14"/>
    <p:sldId id="300" r:id="rId15"/>
    <p:sldId id="303" r:id="rId16"/>
    <p:sldId id="280" r:id="rId17"/>
    <p:sldId id="281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o Díaz" initials="CD" lastIdx="3" clrIdx="0">
    <p:extLst>
      <p:ext uri="{19B8F6BF-5375-455C-9EA6-DF929625EA0E}">
        <p15:presenceInfo xmlns:p15="http://schemas.microsoft.com/office/powerpoint/2012/main" userId="Claudio Dí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012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../../../Dropbox/Formaci%C3%B3n%20de%20Profesores%20Convenio%20de%20desempe%C3%B1o/Vinculos%20PTT%20Resumen_Actividades/CONVOCATORIA%20SEMINARIO%20ORIENTACION.pdf" TargetMode="External"/><Relationship Id="rId1" Type="http://schemas.openxmlformats.org/officeDocument/2006/relationships/hyperlink" Target="../../../Dropbox/Formaci%C3%B3n%20de%20Profesores%20Convenio%20de%20desempe%C3%B1o/Vinculos%20PTT%20Resumen_Actividades/Diploma%20Mentor%C3%ADa%20Versi%C3%B3n%20Final.do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F1AA7-D152-4CE5-B8FA-546D21BE283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B21A917-2755-44A3-AF0E-2D5B1FA300D6}">
      <dgm:prSet phldrT="[Texto]"/>
      <dgm:spPr/>
      <dgm:t>
        <a:bodyPr/>
        <a:lstStyle/>
        <a:p>
          <a:r>
            <a:rPr lang="es-ES" dirty="0" err="1" smtClean="0"/>
            <a:t>Obj</a:t>
          </a:r>
          <a:r>
            <a:rPr lang="es-ES" dirty="0" smtClean="0"/>
            <a:t>. 1</a:t>
          </a:r>
          <a:endParaRPr lang="es-CL" dirty="0"/>
        </a:p>
      </dgm:t>
    </dgm:pt>
    <dgm:pt modelId="{AFED2EDF-E428-4DD9-B731-2A766F1C99F3}" type="parTrans" cxnId="{B142FA13-A234-42BA-82D2-7F2C657150EB}">
      <dgm:prSet/>
      <dgm:spPr/>
      <dgm:t>
        <a:bodyPr/>
        <a:lstStyle/>
        <a:p>
          <a:endParaRPr lang="es-CL"/>
        </a:p>
      </dgm:t>
    </dgm:pt>
    <dgm:pt modelId="{5E2D096C-E9BE-4F1C-8D98-3EBEB13273DC}" type="sibTrans" cxnId="{B142FA13-A234-42BA-82D2-7F2C657150EB}">
      <dgm:prSet/>
      <dgm:spPr/>
      <dgm:t>
        <a:bodyPr/>
        <a:lstStyle/>
        <a:p>
          <a:endParaRPr lang="es-CL"/>
        </a:p>
      </dgm:t>
    </dgm:pt>
    <dgm:pt modelId="{7769513D-6C7C-46C0-B13E-898314E1C6A5}">
      <dgm:prSet phldrT="[Texto]"/>
      <dgm:spPr/>
      <dgm:t>
        <a:bodyPr/>
        <a:lstStyle/>
        <a:p>
          <a:r>
            <a:rPr lang="es-ES" dirty="0" err="1" smtClean="0"/>
            <a:t>Obj</a:t>
          </a:r>
          <a:r>
            <a:rPr lang="es-ES" dirty="0" smtClean="0"/>
            <a:t>. 2</a:t>
          </a:r>
          <a:endParaRPr lang="es-CL" dirty="0"/>
        </a:p>
      </dgm:t>
    </dgm:pt>
    <dgm:pt modelId="{88E67928-2A0D-43CD-99B1-039A61135C63}" type="parTrans" cxnId="{19E7217F-D35B-450C-B896-869CE078AAFA}">
      <dgm:prSet/>
      <dgm:spPr/>
      <dgm:t>
        <a:bodyPr/>
        <a:lstStyle/>
        <a:p>
          <a:endParaRPr lang="es-CL"/>
        </a:p>
      </dgm:t>
    </dgm:pt>
    <dgm:pt modelId="{C780A7E3-A478-4B04-A8D0-91AE74C8704A}" type="sibTrans" cxnId="{19E7217F-D35B-450C-B896-869CE078AAFA}">
      <dgm:prSet/>
      <dgm:spPr/>
      <dgm:t>
        <a:bodyPr/>
        <a:lstStyle/>
        <a:p>
          <a:endParaRPr lang="es-CL"/>
        </a:p>
      </dgm:t>
    </dgm:pt>
    <dgm:pt modelId="{D9F63E87-CF01-4BC8-B580-7DDE9349C430}">
      <dgm:prSet phldrT="[Texto]"/>
      <dgm:spPr/>
      <dgm:t>
        <a:bodyPr/>
        <a:lstStyle/>
        <a:p>
          <a:r>
            <a:rPr lang="es-ES" dirty="0" err="1" smtClean="0"/>
            <a:t>Obj</a:t>
          </a:r>
          <a:r>
            <a:rPr lang="es-ES" dirty="0" smtClean="0"/>
            <a:t>. 3</a:t>
          </a:r>
          <a:endParaRPr lang="es-CL" dirty="0"/>
        </a:p>
      </dgm:t>
    </dgm:pt>
    <dgm:pt modelId="{3B1E4047-40BE-4140-9810-ACE4DE17F722}" type="parTrans" cxnId="{31EC3B34-59A2-4C57-AD92-2A8A8EBFBF71}">
      <dgm:prSet/>
      <dgm:spPr/>
      <dgm:t>
        <a:bodyPr/>
        <a:lstStyle/>
        <a:p>
          <a:endParaRPr lang="es-CL"/>
        </a:p>
      </dgm:t>
    </dgm:pt>
    <dgm:pt modelId="{94FA2A1D-039C-4629-B399-E5FA2256A2C6}" type="sibTrans" cxnId="{31EC3B34-59A2-4C57-AD92-2A8A8EBFBF71}">
      <dgm:prSet/>
      <dgm:spPr/>
      <dgm:t>
        <a:bodyPr/>
        <a:lstStyle/>
        <a:p>
          <a:endParaRPr lang="es-CL"/>
        </a:p>
      </dgm:t>
    </dgm:pt>
    <dgm:pt modelId="{2B73C6E3-20F2-414C-B39C-A36269103922}">
      <dgm:prSet phldrT="[Texto]"/>
      <dgm:spPr/>
      <dgm:t>
        <a:bodyPr/>
        <a:lstStyle/>
        <a:p>
          <a:r>
            <a:rPr lang="es-ES" dirty="0" err="1" smtClean="0"/>
            <a:t>Obj</a:t>
          </a:r>
          <a:r>
            <a:rPr lang="es-ES" dirty="0" smtClean="0"/>
            <a:t>. 4</a:t>
          </a:r>
          <a:endParaRPr lang="es-CL" dirty="0"/>
        </a:p>
      </dgm:t>
    </dgm:pt>
    <dgm:pt modelId="{E61B3070-E9A2-40A1-8921-03F175D4D58E}" type="parTrans" cxnId="{14AD10C1-DA14-4BCD-B5D7-2A3327A8351B}">
      <dgm:prSet/>
      <dgm:spPr/>
      <dgm:t>
        <a:bodyPr/>
        <a:lstStyle/>
        <a:p>
          <a:endParaRPr lang="es-CL"/>
        </a:p>
      </dgm:t>
    </dgm:pt>
    <dgm:pt modelId="{6C19DBD5-7069-47EF-9D34-66B124532505}" type="sibTrans" cxnId="{14AD10C1-DA14-4BCD-B5D7-2A3327A8351B}">
      <dgm:prSet/>
      <dgm:spPr/>
      <dgm:t>
        <a:bodyPr/>
        <a:lstStyle/>
        <a:p>
          <a:endParaRPr lang="es-CL"/>
        </a:p>
      </dgm:t>
    </dgm:pt>
    <dgm:pt modelId="{0F61FB53-1DE3-41F8-AD3A-179C0C153851}">
      <dgm:prSet phldrT="[Texto]"/>
      <dgm:spPr/>
      <dgm:t>
        <a:bodyPr/>
        <a:lstStyle/>
        <a:p>
          <a:r>
            <a:rPr lang="es-ES" dirty="0" err="1" smtClean="0"/>
            <a:t>Obj</a:t>
          </a:r>
          <a:r>
            <a:rPr lang="es-ES" dirty="0" smtClean="0"/>
            <a:t>. 5</a:t>
          </a:r>
          <a:endParaRPr lang="es-CL" dirty="0"/>
        </a:p>
      </dgm:t>
    </dgm:pt>
    <dgm:pt modelId="{B8EF974F-E0EC-4D92-B484-2C2084C2BA7B}" type="parTrans" cxnId="{C882D851-1449-4097-9DB0-7E1A5FFA28A5}">
      <dgm:prSet/>
      <dgm:spPr/>
      <dgm:t>
        <a:bodyPr/>
        <a:lstStyle/>
        <a:p>
          <a:endParaRPr lang="es-CL"/>
        </a:p>
      </dgm:t>
    </dgm:pt>
    <dgm:pt modelId="{16A0D647-322A-4E44-B217-297A7BB9467C}" type="sibTrans" cxnId="{C882D851-1449-4097-9DB0-7E1A5FFA28A5}">
      <dgm:prSet/>
      <dgm:spPr/>
      <dgm:t>
        <a:bodyPr/>
        <a:lstStyle/>
        <a:p>
          <a:endParaRPr lang="es-CL"/>
        </a:p>
      </dgm:t>
    </dgm:pt>
    <dgm:pt modelId="{82F7E90D-3744-4338-BDFC-7FB1955DEFC4}">
      <dgm:prSet phldrT="[Texto]"/>
      <dgm:spPr/>
      <dgm:t>
        <a:bodyPr/>
        <a:lstStyle/>
        <a:p>
          <a:r>
            <a:rPr lang="es-ES" dirty="0" err="1" smtClean="0"/>
            <a:t>Obj</a:t>
          </a:r>
          <a:r>
            <a:rPr lang="es-ES" dirty="0" smtClean="0"/>
            <a:t>. 6</a:t>
          </a:r>
          <a:endParaRPr lang="es-CL" dirty="0"/>
        </a:p>
      </dgm:t>
    </dgm:pt>
    <dgm:pt modelId="{0AAE224A-A3F5-4E15-8B24-3E5BA64D3A25}" type="parTrans" cxnId="{01516E20-C14A-4A24-ACD8-486281233A50}">
      <dgm:prSet/>
      <dgm:spPr/>
      <dgm:t>
        <a:bodyPr/>
        <a:lstStyle/>
        <a:p>
          <a:endParaRPr lang="es-CL"/>
        </a:p>
      </dgm:t>
    </dgm:pt>
    <dgm:pt modelId="{32FB776D-883D-4A5A-B78F-BABCB35073EA}" type="sibTrans" cxnId="{01516E20-C14A-4A24-ACD8-486281233A50}">
      <dgm:prSet/>
      <dgm:spPr/>
      <dgm:t>
        <a:bodyPr/>
        <a:lstStyle/>
        <a:p>
          <a:endParaRPr lang="es-CL"/>
        </a:p>
      </dgm:t>
    </dgm:pt>
    <dgm:pt modelId="{FEB1A46A-1FCC-4BED-A355-FCE9C531788F}">
      <dgm:prSet phldrT="[Texto]"/>
      <dgm:spPr/>
      <dgm:t>
        <a:bodyPr/>
        <a:lstStyle/>
        <a:p>
          <a:r>
            <a:rPr lang="es-ES" dirty="0" smtClean="0"/>
            <a:t>Obj.7</a:t>
          </a:r>
          <a:endParaRPr lang="es-CL" dirty="0"/>
        </a:p>
      </dgm:t>
    </dgm:pt>
    <dgm:pt modelId="{44FD6177-8139-4AC2-BDE9-43514B043143}" type="parTrans" cxnId="{066C6755-982A-451C-83C1-0E81F014716C}">
      <dgm:prSet/>
      <dgm:spPr/>
      <dgm:t>
        <a:bodyPr/>
        <a:lstStyle/>
        <a:p>
          <a:endParaRPr lang="es-CL"/>
        </a:p>
      </dgm:t>
    </dgm:pt>
    <dgm:pt modelId="{4E9155AA-C560-4D3D-AD37-60DDD813DAF2}" type="sibTrans" cxnId="{066C6755-982A-451C-83C1-0E81F014716C}">
      <dgm:prSet/>
      <dgm:spPr/>
      <dgm:t>
        <a:bodyPr/>
        <a:lstStyle/>
        <a:p>
          <a:endParaRPr lang="es-CL"/>
        </a:p>
      </dgm:t>
    </dgm:pt>
    <dgm:pt modelId="{4093EC6E-B4E8-47DA-B93B-6822BEF050BE}">
      <dgm:prSet phldrT="[Texto]"/>
      <dgm:spPr/>
      <dgm:t>
        <a:bodyPr/>
        <a:lstStyle/>
        <a:p>
          <a:r>
            <a:rPr lang="es-ES" dirty="0" err="1" smtClean="0"/>
            <a:t>Obj</a:t>
          </a:r>
          <a:r>
            <a:rPr lang="es-ES" dirty="0" smtClean="0"/>
            <a:t>. 8</a:t>
          </a:r>
          <a:endParaRPr lang="es-CL" dirty="0"/>
        </a:p>
      </dgm:t>
    </dgm:pt>
    <dgm:pt modelId="{F91567AA-07ED-4FDC-A247-7DCA58469DCB}" type="parTrans" cxnId="{165448EF-F1FB-499C-A139-00DA1213F38B}">
      <dgm:prSet/>
      <dgm:spPr/>
      <dgm:t>
        <a:bodyPr/>
        <a:lstStyle/>
        <a:p>
          <a:endParaRPr lang="es-CL"/>
        </a:p>
      </dgm:t>
    </dgm:pt>
    <dgm:pt modelId="{85BFD2EA-37A7-49D8-8692-C7C19D8EE32E}" type="sibTrans" cxnId="{165448EF-F1FB-499C-A139-00DA1213F38B}">
      <dgm:prSet/>
      <dgm:spPr/>
      <dgm:t>
        <a:bodyPr/>
        <a:lstStyle/>
        <a:p>
          <a:endParaRPr lang="es-CL"/>
        </a:p>
      </dgm:t>
    </dgm:pt>
    <dgm:pt modelId="{E0E96FD6-B68C-4540-87C0-53BD251BE9A2}">
      <dgm:prSet phldrT="[Texto]"/>
      <dgm:spPr/>
      <dgm:t>
        <a:bodyPr/>
        <a:lstStyle/>
        <a:p>
          <a:r>
            <a:rPr lang="es-ES" dirty="0" err="1" smtClean="0"/>
            <a:t>Obj</a:t>
          </a:r>
          <a:r>
            <a:rPr lang="es-ES" dirty="0" smtClean="0"/>
            <a:t>. 9</a:t>
          </a:r>
          <a:endParaRPr lang="es-CL" dirty="0"/>
        </a:p>
      </dgm:t>
    </dgm:pt>
    <dgm:pt modelId="{5EDB8381-7800-4C6C-8E79-ADCFD5A1612D}" type="parTrans" cxnId="{CC42D78D-2024-49A7-ADEA-B3386492AD85}">
      <dgm:prSet/>
      <dgm:spPr/>
      <dgm:t>
        <a:bodyPr/>
        <a:lstStyle/>
        <a:p>
          <a:endParaRPr lang="es-CL"/>
        </a:p>
      </dgm:t>
    </dgm:pt>
    <dgm:pt modelId="{E119B6E3-628F-460D-ABC9-6949F0A60802}" type="sibTrans" cxnId="{CC42D78D-2024-49A7-ADEA-B3386492AD85}">
      <dgm:prSet/>
      <dgm:spPr/>
      <dgm:t>
        <a:bodyPr/>
        <a:lstStyle/>
        <a:p>
          <a:endParaRPr lang="es-CL"/>
        </a:p>
      </dgm:t>
    </dgm:pt>
    <dgm:pt modelId="{98C78B53-BA38-490A-943E-AF189939DDEE}">
      <dgm:prSet/>
      <dgm:spPr/>
      <dgm:t>
        <a:bodyPr/>
        <a:lstStyle/>
        <a:p>
          <a:pPr algn="ctr"/>
          <a:r>
            <a:rPr lang="es-ES" b="1" dirty="0" smtClean="0">
              <a:solidFill>
                <a:srgbClr val="0070C0"/>
              </a:solidFill>
            </a:rPr>
            <a:t>Captar futuros estudiantes con capacidades e interés por las carreras de pedagogía.</a:t>
          </a:r>
          <a:endParaRPr lang="es-CL" dirty="0"/>
        </a:p>
      </dgm:t>
    </dgm:pt>
    <dgm:pt modelId="{12C4E1FB-1B96-434B-9FF7-9531779291B7}" type="parTrans" cxnId="{A690A183-93BE-4BD8-96FB-6D855C0762D9}">
      <dgm:prSet/>
      <dgm:spPr/>
      <dgm:t>
        <a:bodyPr/>
        <a:lstStyle/>
        <a:p>
          <a:endParaRPr lang="es-CL"/>
        </a:p>
      </dgm:t>
    </dgm:pt>
    <dgm:pt modelId="{1A0C61DE-DA9F-4C89-8836-10AD35B1A1EE}" type="sibTrans" cxnId="{A690A183-93BE-4BD8-96FB-6D855C0762D9}">
      <dgm:prSet/>
      <dgm:spPr/>
      <dgm:t>
        <a:bodyPr/>
        <a:lstStyle/>
        <a:p>
          <a:endParaRPr lang="es-CL"/>
        </a:p>
      </dgm:t>
    </dgm:pt>
    <dgm:pt modelId="{933A3004-0721-4C0E-8368-11D532601700}">
      <dgm:prSet/>
      <dgm:spPr/>
      <dgm:t>
        <a:bodyPr/>
        <a:lstStyle/>
        <a:p>
          <a:pPr algn="ctr"/>
          <a:r>
            <a:rPr lang="es-ES" b="1" dirty="0" smtClean="0">
              <a:solidFill>
                <a:srgbClr val="0070C0"/>
              </a:solidFill>
            </a:rPr>
            <a:t>Implementar un sistema de aseguramiento de la calidad de los procesos formativos.</a:t>
          </a:r>
          <a:endParaRPr lang="es-CL" dirty="0"/>
        </a:p>
      </dgm:t>
    </dgm:pt>
    <dgm:pt modelId="{FE2A18F4-B79C-4BF7-A46D-23D2A1E1253F}" type="parTrans" cxnId="{1F61884A-91A4-439B-893B-38B4EF3F9102}">
      <dgm:prSet/>
      <dgm:spPr/>
      <dgm:t>
        <a:bodyPr/>
        <a:lstStyle/>
        <a:p>
          <a:endParaRPr lang="es-CL"/>
        </a:p>
      </dgm:t>
    </dgm:pt>
    <dgm:pt modelId="{8B2222D2-AA9D-4715-B54A-A8AF3FABE6F3}" type="sibTrans" cxnId="{1F61884A-91A4-439B-893B-38B4EF3F9102}">
      <dgm:prSet/>
      <dgm:spPr/>
      <dgm:t>
        <a:bodyPr/>
        <a:lstStyle/>
        <a:p>
          <a:endParaRPr lang="es-CL"/>
        </a:p>
      </dgm:t>
    </dgm:pt>
    <dgm:pt modelId="{9EA87815-3E91-4828-8ACC-6E0C5EEDFDB5}">
      <dgm:prSet/>
      <dgm:spPr/>
      <dgm:t>
        <a:bodyPr/>
        <a:lstStyle/>
        <a:p>
          <a:pPr algn="ctr"/>
          <a:r>
            <a:rPr lang="es-ES" b="1" dirty="0" smtClean="0">
              <a:solidFill>
                <a:srgbClr val="0070C0"/>
              </a:solidFill>
            </a:rPr>
            <a:t>Rediseñar el currículum de las carreras de pedagogía para mejorar los aprendizajes de los estudiantes.</a:t>
          </a:r>
          <a:endParaRPr lang="es-CL" dirty="0"/>
        </a:p>
      </dgm:t>
    </dgm:pt>
    <dgm:pt modelId="{A32E0401-6DCB-4CBD-8084-24EF78806CC3}" type="parTrans" cxnId="{384E7E32-5B5B-4112-BEAD-414C90CABC8A}">
      <dgm:prSet/>
      <dgm:spPr/>
      <dgm:t>
        <a:bodyPr/>
        <a:lstStyle/>
        <a:p>
          <a:endParaRPr lang="es-CL"/>
        </a:p>
      </dgm:t>
    </dgm:pt>
    <dgm:pt modelId="{8184AB8C-BA00-49B7-9CD5-881E0748CB99}" type="sibTrans" cxnId="{384E7E32-5B5B-4112-BEAD-414C90CABC8A}">
      <dgm:prSet/>
      <dgm:spPr/>
      <dgm:t>
        <a:bodyPr/>
        <a:lstStyle/>
        <a:p>
          <a:endParaRPr lang="es-CL"/>
        </a:p>
      </dgm:t>
    </dgm:pt>
    <dgm:pt modelId="{80C90BF5-D917-403E-BFA1-DB84458BF7AA}">
      <dgm:prSet/>
      <dgm:spPr/>
      <dgm:t>
        <a:bodyPr/>
        <a:lstStyle/>
        <a:p>
          <a:pPr algn="ctr"/>
          <a:r>
            <a:rPr lang="es-ES" b="1" dirty="0" smtClean="0">
              <a:solidFill>
                <a:srgbClr val="0070C0"/>
              </a:solidFill>
            </a:rPr>
            <a:t>Generar una vinculación permanente con el medio profesional.</a:t>
          </a:r>
          <a:endParaRPr lang="es-CL" dirty="0"/>
        </a:p>
      </dgm:t>
    </dgm:pt>
    <dgm:pt modelId="{91CC718B-BFD0-49E7-93D4-6DCABDD3C6EB}" type="parTrans" cxnId="{21D409EC-1ECF-4552-93A8-0A1D4FC14881}">
      <dgm:prSet/>
      <dgm:spPr/>
      <dgm:t>
        <a:bodyPr/>
        <a:lstStyle/>
        <a:p>
          <a:endParaRPr lang="es-CL"/>
        </a:p>
      </dgm:t>
    </dgm:pt>
    <dgm:pt modelId="{3EDD5360-5E90-42C0-96D9-0B2B12853461}" type="sibTrans" cxnId="{21D409EC-1ECF-4552-93A8-0A1D4FC14881}">
      <dgm:prSet/>
      <dgm:spPr/>
      <dgm:t>
        <a:bodyPr/>
        <a:lstStyle/>
        <a:p>
          <a:endParaRPr lang="es-CL"/>
        </a:p>
      </dgm:t>
    </dgm:pt>
    <dgm:pt modelId="{87758CBE-7338-4E4C-B689-B4AFEBA4F7AD}">
      <dgm:prSet/>
      <dgm:spPr/>
      <dgm:t>
        <a:bodyPr/>
        <a:lstStyle/>
        <a:p>
          <a:pPr algn="ctr"/>
          <a:r>
            <a:rPr lang="es-ES" b="1" dirty="0" smtClean="0">
              <a:solidFill>
                <a:srgbClr val="0070C0"/>
              </a:solidFill>
            </a:rPr>
            <a:t>Renovar y fortificar la planta académica.</a:t>
          </a:r>
          <a:endParaRPr lang="es-CL" dirty="0"/>
        </a:p>
      </dgm:t>
    </dgm:pt>
    <dgm:pt modelId="{BEA73686-5554-46E2-B70E-A9D503C626DE}" type="parTrans" cxnId="{67B0E7F7-03A5-46E2-98B6-59AE944FAD4C}">
      <dgm:prSet/>
      <dgm:spPr/>
      <dgm:t>
        <a:bodyPr/>
        <a:lstStyle/>
        <a:p>
          <a:endParaRPr lang="es-CL"/>
        </a:p>
      </dgm:t>
    </dgm:pt>
    <dgm:pt modelId="{4DFB14ED-87B9-4109-A9F0-A93FBE5A241F}" type="sibTrans" cxnId="{67B0E7F7-03A5-46E2-98B6-59AE944FAD4C}">
      <dgm:prSet/>
      <dgm:spPr/>
      <dgm:t>
        <a:bodyPr/>
        <a:lstStyle/>
        <a:p>
          <a:endParaRPr lang="es-CL"/>
        </a:p>
      </dgm:t>
    </dgm:pt>
    <dgm:pt modelId="{69B94BCB-DD2A-4C23-8359-128518C25CF4}">
      <dgm:prSet/>
      <dgm:spPr/>
      <dgm:t>
        <a:bodyPr/>
        <a:lstStyle/>
        <a:p>
          <a:pPr algn="ctr"/>
          <a:r>
            <a:rPr lang="es-ES" b="1" dirty="0" smtClean="0">
              <a:solidFill>
                <a:srgbClr val="0070C0"/>
              </a:solidFill>
            </a:rPr>
            <a:t>Desarrollar la competencia investigativa en los formadores de profesores.</a:t>
          </a:r>
          <a:r>
            <a:rPr lang="es-ES" dirty="0" smtClean="0">
              <a:solidFill>
                <a:prstClr val="black"/>
              </a:solidFill>
            </a:rPr>
            <a:t> </a:t>
          </a:r>
          <a:endParaRPr lang="es-CL" dirty="0"/>
        </a:p>
      </dgm:t>
    </dgm:pt>
    <dgm:pt modelId="{743863AA-915D-4399-9CB1-2D7AEDC52739}" type="parTrans" cxnId="{15BB000E-83A0-48DA-B45B-FECC1BFB6E3C}">
      <dgm:prSet/>
      <dgm:spPr/>
      <dgm:t>
        <a:bodyPr/>
        <a:lstStyle/>
        <a:p>
          <a:endParaRPr lang="es-CL"/>
        </a:p>
      </dgm:t>
    </dgm:pt>
    <dgm:pt modelId="{91CD8D3D-F50B-4794-AB1F-286C58760ABF}" type="sibTrans" cxnId="{15BB000E-83A0-48DA-B45B-FECC1BFB6E3C}">
      <dgm:prSet/>
      <dgm:spPr/>
      <dgm:t>
        <a:bodyPr/>
        <a:lstStyle/>
        <a:p>
          <a:endParaRPr lang="es-CL"/>
        </a:p>
      </dgm:t>
    </dgm:pt>
    <dgm:pt modelId="{70992A81-D3B3-428A-9060-DC78B180B6C1}">
      <dgm:prSet/>
      <dgm:spPr/>
      <dgm:t>
        <a:bodyPr/>
        <a:lstStyle/>
        <a:p>
          <a:pPr algn="ctr"/>
          <a:r>
            <a:rPr lang="es-ES" b="1" dirty="0" smtClean="0">
              <a:solidFill>
                <a:srgbClr val="0070C0"/>
              </a:solidFill>
            </a:rPr>
            <a:t>Contribuir al mejoramiento de la  formación de profesores de Educación Media Técnica Profesional.</a:t>
          </a:r>
          <a:endParaRPr lang="es-CL" dirty="0"/>
        </a:p>
      </dgm:t>
    </dgm:pt>
    <dgm:pt modelId="{4A32408D-9671-4EA5-A569-A50766CAC47D}" type="parTrans" cxnId="{8B149D5C-EB17-4D79-A913-A4693D93A993}">
      <dgm:prSet/>
      <dgm:spPr/>
      <dgm:t>
        <a:bodyPr/>
        <a:lstStyle/>
        <a:p>
          <a:endParaRPr lang="es-CL"/>
        </a:p>
      </dgm:t>
    </dgm:pt>
    <dgm:pt modelId="{DEEFC260-40CD-47E2-A249-486DA9BD349F}" type="sibTrans" cxnId="{8B149D5C-EB17-4D79-A913-A4693D93A993}">
      <dgm:prSet/>
      <dgm:spPr/>
      <dgm:t>
        <a:bodyPr/>
        <a:lstStyle/>
        <a:p>
          <a:endParaRPr lang="es-CL"/>
        </a:p>
      </dgm:t>
    </dgm:pt>
    <dgm:pt modelId="{86520ACF-2172-4D45-9521-F33B82AE78B6}">
      <dgm:prSet/>
      <dgm:spPr/>
      <dgm:t>
        <a:bodyPr/>
        <a:lstStyle/>
        <a:p>
          <a:pPr algn="ctr"/>
          <a:r>
            <a:rPr lang="es-ES" b="1" dirty="0" smtClean="0">
              <a:solidFill>
                <a:srgbClr val="0070C0"/>
              </a:solidFill>
            </a:rPr>
            <a:t>Consolidar la implantación de un modelo de dirección estratégica sustentable.</a:t>
          </a:r>
          <a:endParaRPr lang="es-CL" dirty="0"/>
        </a:p>
      </dgm:t>
    </dgm:pt>
    <dgm:pt modelId="{19570ACB-D6E8-4B16-8DCA-686249551B78}" type="parTrans" cxnId="{401CF94C-5466-4125-94BF-D6EF537C0146}">
      <dgm:prSet/>
      <dgm:spPr/>
      <dgm:t>
        <a:bodyPr/>
        <a:lstStyle/>
        <a:p>
          <a:endParaRPr lang="es-CL"/>
        </a:p>
      </dgm:t>
    </dgm:pt>
    <dgm:pt modelId="{EC98996F-0018-4019-94EA-BDF83FA30867}" type="sibTrans" cxnId="{401CF94C-5466-4125-94BF-D6EF537C0146}">
      <dgm:prSet/>
      <dgm:spPr/>
      <dgm:t>
        <a:bodyPr/>
        <a:lstStyle/>
        <a:p>
          <a:endParaRPr lang="es-CL"/>
        </a:p>
      </dgm:t>
    </dgm:pt>
    <dgm:pt modelId="{198A6900-F7A2-4AF7-9501-7318E2E64DEA}">
      <dgm:prSet/>
      <dgm:spPr/>
      <dgm:t>
        <a:bodyPr/>
        <a:lstStyle/>
        <a:p>
          <a:pPr algn="ctr"/>
          <a:r>
            <a:rPr lang="es-ES" b="1" dirty="0" smtClean="0">
              <a:solidFill>
                <a:srgbClr val="0070C0"/>
              </a:solidFill>
            </a:rPr>
            <a:t>Favorecer la incorporación a la universidad de grupos sociales con necesidades especiales</a:t>
          </a:r>
          <a:r>
            <a:rPr lang="es-ES" dirty="0" smtClean="0">
              <a:solidFill>
                <a:prstClr val="black"/>
              </a:solidFill>
            </a:rPr>
            <a:t>. </a:t>
          </a:r>
          <a:endParaRPr lang="es-CL" dirty="0"/>
        </a:p>
      </dgm:t>
    </dgm:pt>
    <dgm:pt modelId="{A11B6845-89C6-42B8-8981-B5594FB075DF}" type="parTrans" cxnId="{F20D2F8D-1975-4AF9-934F-7A83164EFC98}">
      <dgm:prSet/>
      <dgm:spPr/>
      <dgm:t>
        <a:bodyPr/>
        <a:lstStyle/>
        <a:p>
          <a:endParaRPr lang="es-CL"/>
        </a:p>
      </dgm:t>
    </dgm:pt>
    <dgm:pt modelId="{D9ACF217-BDCA-46A8-BC44-26D719AA9666}" type="sibTrans" cxnId="{F20D2F8D-1975-4AF9-934F-7A83164EFC98}">
      <dgm:prSet/>
      <dgm:spPr/>
      <dgm:t>
        <a:bodyPr/>
        <a:lstStyle/>
        <a:p>
          <a:endParaRPr lang="es-CL"/>
        </a:p>
      </dgm:t>
    </dgm:pt>
    <dgm:pt modelId="{821E7390-8175-407B-A923-1939B1AC9C47}" type="pres">
      <dgm:prSet presAssocID="{3FEF1AA7-D152-4CE5-B8FA-546D21BE28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8CF7B04-40E6-4435-B0A8-CE34D26C0DB2}" type="pres">
      <dgm:prSet presAssocID="{3B21A917-2755-44A3-AF0E-2D5B1FA300D6}" presName="composite" presStyleCnt="0"/>
      <dgm:spPr/>
    </dgm:pt>
    <dgm:pt modelId="{4F2634FA-1F2F-4548-A6D8-41D720BF3AB0}" type="pres">
      <dgm:prSet presAssocID="{3B21A917-2755-44A3-AF0E-2D5B1FA300D6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F0A7D8-72B5-4FE6-BCA4-7807F2D997DB}" type="pres">
      <dgm:prSet presAssocID="{3B21A917-2755-44A3-AF0E-2D5B1FA300D6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F8D8AAB-13EA-40E8-AEC3-9C0F622D45F6}" type="pres">
      <dgm:prSet presAssocID="{5E2D096C-E9BE-4F1C-8D98-3EBEB13273DC}" presName="sp" presStyleCnt="0"/>
      <dgm:spPr/>
    </dgm:pt>
    <dgm:pt modelId="{612E3B3B-E095-410E-AE7B-6C44E563BD9B}" type="pres">
      <dgm:prSet presAssocID="{7769513D-6C7C-46C0-B13E-898314E1C6A5}" presName="composite" presStyleCnt="0"/>
      <dgm:spPr/>
    </dgm:pt>
    <dgm:pt modelId="{7FF43DF7-E90E-4F48-93A7-9964DADB9380}" type="pres">
      <dgm:prSet presAssocID="{7769513D-6C7C-46C0-B13E-898314E1C6A5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9B1F00F-523D-4F1D-8217-E1B93BEE9DC3}" type="pres">
      <dgm:prSet presAssocID="{7769513D-6C7C-46C0-B13E-898314E1C6A5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458313-4336-4DB7-AB91-576BF6F58271}" type="pres">
      <dgm:prSet presAssocID="{C780A7E3-A478-4B04-A8D0-91AE74C8704A}" presName="sp" presStyleCnt="0"/>
      <dgm:spPr/>
    </dgm:pt>
    <dgm:pt modelId="{2F6978BF-2897-426B-92BE-53474874C4BE}" type="pres">
      <dgm:prSet presAssocID="{D9F63E87-CF01-4BC8-B580-7DDE9349C430}" presName="composite" presStyleCnt="0"/>
      <dgm:spPr/>
    </dgm:pt>
    <dgm:pt modelId="{721DD773-CE46-4118-87DD-5367AD9C3F7D}" type="pres">
      <dgm:prSet presAssocID="{D9F63E87-CF01-4BC8-B580-7DDE9349C430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860515-7F55-473A-8037-4EA2809301CE}" type="pres">
      <dgm:prSet presAssocID="{D9F63E87-CF01-4BC8-B580-7DDE9349C430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CA5F4A-23B3-418F-8BFC-0A7421EA99E6}" type="pres">
      <dgm:prSet presAssocID="{94FA2A1D-039C-4629-B399-E5FA2256A2C6}" presName="sp" presStyleCnt="0"/>
      <dgm:spPr/>
    </dgm:pt>
    <dgm:pt modelId="{B63CFDCB-2173-41CB-B9A9-8807E839E490}" type="pres">
      <dgm:prSet presAssocID="{2B73C6E3-20F2-414C-B39C-A36269103922}" presName="composite" presStyleCnt="0"/>
      <dgm:spPr/>
    </dgm:pt>
    <dgm:pt modelId="{8EAFB830-1400-47FB-89AF-E1C9B52D6356}" type="pres">
      <dgm:prSet presAssocID="{2B73C6E3-20F2-414C-B39C-A36269103922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D8EC375-AEB9-4DB9-8026-30489B693870}" type="pres">
      <dgm:prSet presAssocID="{2B73C6E3-20F2-414C-B39C-A36269103922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837A57-1A42-4CF7-B325-0A12C243B7B7}" type="pres">
      <dgm:prSet presAssocID="{6C19DBD5-7069-47EF-9D34-66B124532505}" presName="sp" presStyleCnt="0"/>
      <dgm:spPr/>
    </dgm:pt>
    <dgm:pt modelId="{934FECB0-27D9-4EC9-BB33-70186BECFB85}" type="pres">
      <dgm:prSet presAssocID="{0F61FB53-1DE3-41F8-AD3A-179C0C153851}" presName="composite" presStyleCnt="0"/>
      <dgm:spPr/>
    </dgm:pt>
    <dgm:pt modelId="{A35EB6C8-251D-47AE-B239-1F6C9A48F5FD}" type="pres">
      <dgm:prSet presAssocID="{0F61FB53-1DE3-41F8-AD3A-179C0C153851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FB6CB9-73E3-4351-B3B0-854983412F6D}" type="pres">
      <dgm:prSet presAssocID="{0F61FB53-1DE3-41F8-AD3A-179C0C153851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0D7669-F60C-45BA-8D0B-B9E7A2D756BC}" type="pres">
      <dgm:prSet presAssocID="{16A0D647-322A-4E44-B217-297A7BB9467C}" presName="sp" presStyleCnt="0"/>
      <dgm:spPr/>
    </dgm:pt>
    <dgm:pt modelId="{3735D9DF-57CF-4CBA-B9EC-2BB420AC7281}" type="pres">
      <dgm:prSet presAssocID="{82F7E90D-3744-4338-BDFC-7FB1955DEFC4}" presName="composite" presStyleCnt="0"/>
      <dgm:spPr/>
    </dgm:pt>
    <dgm:pt modelId="{F03CEA11-5438-4C58-85B6-86B731E3A827}" type="pres">
      <dgm:prSet presAssocID="{82F7E90D-3744-4338-BDFC-7FB1955DEFC4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074F90A-7DB1-4786-B09D-5C5036583DCC}" type="pres">
      <dgm:prSet presAssocID="{82F7E90D-3744-4338-BDFC-7FB1955DEFC4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835B3F6-6778-40D3-AE38-B9C0065C1443}" type="pres">
      <dgm:prSet presAssocID="{32FB776D-883D-4A5A-B78F-BABCB35073EA}" presName="sp" presStyleCnt="0"/>
      <dgm:spPr/>
    </dgm:pt>
    <dgm:pt modelId="{C3514FEC-1729-4323-94A6-EA63A4B20FD2}" type="pres">
      <dgm:prSet presAssocID="{FEB1A46A-1FCC-4BED-A355-FCE9C531788F}" presName="composite" presStyleCnt="0"/>
      <dgm:spPr/>
    </dgm:pt>
    <dgm:pt modelId="{794218D3-8EB6-4510-93CD-B56392363E48}" type="pres">
      <dgm:prSet presAssocID="{FEB1A46A-1FCC-4BED-A355-FCE9C531788F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ADD5DD-9835-4C1F-A91C-11B8BA20BC84}" type="pres">
      <dgm:prSet presAssocID="{FEB1A46A-1FCC-4BED-A355-FCE9C531788F}" presName="descendantText" presStyleLbl="alignAcc1" presStyleIdx="6" presStyleCnt="9" custLinFactNeighborX="1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8EF7CD-2CDE-4F96-A908-DCF3CFC7B394}" type="pres">
      <dgm:prSet presAssocID="{4E9155AA-C560-4D3D-AD37-60DDD813DAF2}" presName="sp" presStyleCnt="0"/>
      <dgm:spPr/>
    </dgm:pt>
    <dgm:pt modelId="{094C6751-0A34-4BA3-8646-17F800A64E21}" type="pres">
      <dgm:prSet presAssocID="{4093EC6E-B4E8-47DA-B93B-6822BEF050BE}" presName="composite" presStyleCnt="0"/>
      <dgm:spPr/>
    </dgm:pt>
    <dgm:pt modelId="{ADBBC05D-9175-4AE3-9F9B-67D927AAA2D7}" type="pres">
      <dgm:prSet presAssocID="{4093EC6E-B4E8-47DA-B93B-6822BEF050BE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BB16ED9-F1E0-4FEE-AC51-48ABCAFA20C1}" type="pres">
      <dgm:prSet presAssocID="{4093EC6E-B4E8-47DA-B93B-6822BEF050BE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4E49AAE-5E69-4532-ABAB-87F8CCF6686C}" type="pres">
      <dgm:prSet presAssocID="{85BFD2EA-37A7-49D8-8692-C7C19D8EE32E}" presName="sp" presStyleCnt="0"/>
      <dgm:spPr/>
    </dgm:pt>
    <dgm:pt modelId="{32F6468F-7C74-4E8C-A13C-11D9EC2BDA12}" type="pres">
      <dgm:prSet presAssocID="{E0E96FD6-B68C-4540-87C0-53BD251BE9A2}" presName="composite" presStyleCnt="0"/>
      <dgm:spPr/>
    </dgm:pt>
    <dgm:pt modelId="{0D1B9FCC-2D99-4EAD-9683-37BAED7C2CEF}" type="pres">
      <dgm:prSet presAssocID="{E0E96FD6-B68C-4540-87C0-53BD251BE9A2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145C657-303A-4295-B1C1-B2815C87ADDC}" type="pres">
      <dgm:prSet presAssocID="{E0E96FD6-B68C-4540-87C0-53BD251BE9A2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8ABD570-669F-42F8-B6D6-7340168DEDB2}" type="presOf" srcId="{82F7E90D-3744-4338-BDFC-7FB1955DEFC4}" destId="{F03CEA11-5438-4C58-85B6-86B731E3A827}" srcOrd="0" destOrd="0" presId="urn:microsoft.com/office/officeart/2005/8/layout/chevron2"/>
    <dgm:cxn modelId="{A0285405-A67C-4F8A-B1F7-FB7371923888}" type="presOf" srcId="{0F61FB53-1DE3-41F8-AD3A-179C0C153851}" destId="{A35EB6C8-251D-47AE-B239-1F6C9A48F5FD}" srcOrd="0" destOrd="0" presId="urn:microsoft.com/office/officeart/2005/8/layout/chevron2"/>
    <dgm:cxn modelId="{C882D851-1449-4097-9DB0-7E1A5FFA28A5}" srcId="{3FEF1AA7-D152-4CE5-B8FA-546D21BE2834}" destId="{0F61FB53-1DE3-41F8-AD3A-179C0C153851}" srcOrd="4" destOrd="0" parTransId="{B8EF974F-E0EC-4D92-B484-2C2084C2BA7B}" sibTransId="{16A0D647-322A-4E44-B217-297A7BB9467C}"/>
    <dgm:cxn modelId="{FF4C5652-67BC-4327-8C88-F2EC3D448218}" type="presOf" srcId="{D9F63E87-CF01-4BC8-B580-7DDE9349C430}" destId="{721DD773-CE46-4118-87DD-5367AD9C3F7D}" srcOrd="0" destOrd="0" presId="urn:microsoft.com/office/officeart/2005/8/layout/chevron2"/>
    <dgm:cxn modelId="{0FFD7EB1-6611-4B20-8BE9-6B03583E3954}" type="presOf" srcId="{198A6900-F7A2-4AF7-9501-7318E2E64DEA}" destId="{C145C657-303A-4295-B1C1-B2815C87ADDC}" srcOrd="0" destOrd="0" presId="urn:microsoft.com/office/officeart/2005/8/layout/chevron2"/>
    <dgm:cxn modelId="{19E7217F-D35B-450C-B896-869CE078AAFA}" srcId="{3FEF1AA7-D152-4CE5-B8FA-546D21BE2834}" destId="{7769513D-6C7C-46C0-B13E-898314E1C6A5}" srcOrd="1" destOrd="0" parTransId="{88E67928-2A0D-43CD-99B1-039A61135C63}" sibTransId="{C780A7E3-A478-4B04-A8D0-91AE74C8704A}"/>
    <dgm:cxn modelId="{167D4B77-59CE-4138-AD37-D50F57559C9D}" type="presOf" srcId="{86520ACF-2172-4D45-9521-F33B82AE78B6}" destId="{6BB16ED9-F1E0-4FEE-AC51-48ABCAFA20C1}" srcOrd="0" destOrd="0" presId="urn:microsoft.com/office/officeart/2005/8/layout/chevron2"/>
    <dgm:cxn modelId="{8B149D5C-EB17-4D79-A913-A4693D93A993}" srcId="{FEB1A46A-1FCC-4BED-A355-FCE9C531788F}" destId="{70992A81-D3B3-428A-9060-DC78B180B6C1}" srcOrd="0" destOrd="0" parTransId="{4A32408D-9671-4EA5-A569-A50766CAC47D}" sibTransId="{DEEFC260-40CD-47E2-A249-486DA9BD349F}"/>
    <dgm:cxn modelId="{15BB000E-83A0-48DA-B45B-FECC1BFB6E3C}" srcId="{82F7E90D-3744-4338-BDFC-7FB1955DEFC4}" destId="{69B94BCB-DD2A-4C23-8359-128518C25CF4}" srcOrd="0" destOrd="0" parTransId="{743863AA-915D-4399-9CB1-2D7AEDC52739}" sibTransId="{91CD8D3D-F50B-4794-AB1F-286C58760ABF}"/>
    <dgm:cxn modelId="{B02E7782-AC1E-4C63-BD1D-1B878E2D6DE5}" type="presOf" srcId="{3FEF1AA7-D152-4CE5-B8FA-546D21BE2834}" destId="{821E7390-8175-407B-A923-1939B1AC9C47}" srcOrd="0" destOrd="0" presId="urn:microsoft.com/office/officeart/2005/8/layout/chevron2"/>
    <dgm:cxn modelId="{B142FA13-A234-42BA-82D2-7F2C657150EB}" srcId="{3FEF1AA7-D152-4CE5-B8FA-546D21BE2834}" destId="{3B21A917-2755-44A3-AF0E-2D5B1FA300D6}" srcOrd="0" destOrd="0" parTransId="{AFED2EDF-E428-4DD9-B731-2A766F1C99F3}" sibTransId="{5E2D096C-E9BE-4F1C-8D98-3EBEB13273DC}"/>
    <dgm:cxn modelId="{F7DF03BD-55CE-48DD-932D-5664B73D56DA}" type="presOf" srcId="{69B94BCB-DD2A-4C23-8359-128518C25CF4}" destId="{6074F90A-7DB1-4786-B09D-5C5036583DCC}" srcOrd="0" destOrd="0" presId="urn:microsoft.com/office/officeart/2005/8/layout/chevron2"/>
    <dgm:cxn modelId="{F20D2F8D-1975-4AF9-934F-7A83164EFC98}" srcId="{E0E96FD6-B68C-4540-87C0-53BD251BE9A2}" destId="{198A6900-F7A2-4AF7-9501-7318E2E64DEA}" srcOrd="0" destOrd="0" parTransId="{A11B6845-89C6-42B8-8981-B5594FB075DF}" sibTransId="{D9ACF217-BDCA-46A8-BC44-26D719AA9666}"/>
    <dgm:cxn modelId="{2E2854FF-45E9-424F-A1EC-285E7E65A7A1}" type="presOf" srcId="{3B21A917-2755-44A3-AF0E-2D5B1FA300D6}" destId="{4F2634FA-1F2F-4548-A6D8-41D720BF3AB0}" srcOrd="0" destOrd="0" presId="urn:microsoft.com/office/officeart/2005/8/layout/chevron2"/>
    <dgm:cxn modelId="{F1AA45DF-A007-4E62-88DF-2F8603DA64B9}" type="presOf" srcId="{87758CBE-7338-4E4C-B689-B4AFEBA4F7AD}" destId="{B0FB6CB9-73E3-4351-B3B0-854983412F6D}" srcOrd="0" destOrd="0" presId="urn:microsoft.com/office/officeart/2005/8/layout/chevron2"/>
    <dgm:cxn modelId="{CC42D78D-2024-49A7-ADEA-B3386492AD85}" srcId="{3FEF1AA7-D152-4CE5-B8FA-546D21BE2834}" destId="{E0E96FD6-B68C-4540-87C0-53BD251BE9A2}" srcOrd="8" destOrd="0" parTransId="{5EDB8381-7800-4C6C-8E79-ADCFD5A1612D}" sibTransId="{E119B6E3-628F-460D-ABC9-6949F0A60802}"/>
    <dgm:cxn modelId="{1F61884A-91A4-439B-893B-38B4EF3F9102}" srcId="{7769513D-6C7C-46C0-B13E-898314E1C6A5}" destId="{933A3004-0721-4C0E-8368-11D532601700}" srcOrd="0" destOrd="0" parTransId="{FE2A18F4-B79C-4BF7-A46D-23D2A1E1253F}" sibTransId="{8B2222D2-AA9D-4715-B54A-A8AF3FABE6F3}"/>
    <dgm:cxn modelId="{B4ACD894-9F91-46FC-B36C-EAD73D010CC0}" type="presOf" srcId="{FEB1A46A-1FCC-4BED-A355-FCE9C531788F}" destId="{794218D3-8EB6-4510-93CD-B56392363E48}" srcOrd="0" destOrd="0" presId="urn:microsoft.com/office/officeart/2005/8/layout/chevron2"/>
    <dgm:cxn modelId="{5A9F52D3-2FDF-4A79-96B1-B4DF072CC3B8}" type="presOf" srcId="{4093EC6E-B4E8-47DA-B93B-6822BEF050BE}" destId="{ADBBC05D-9175-4AE3-9F9B-67D927AAA2D7}" srcOrd="0" destOrd="0" presId="urn:microsoft.com/office/officeart/2005/8/layout/chevron2"/>
    <dgm:cxn modelId="{D95E7B44-72A7-4BF2-8967-9D1980DA0C65}" type="presOf" srcId="{80C90BF5-D917-403E-BFA1-DB84458BF7AA}" destId="{8D8EC375-AEB9-4DB9-8026-30489B693870}" srcOrd="0" destOrd="0" presId="urn:microsoft.com/office/officeart/2005/8/layout/chevron2"/>
    <dgm:cxn modelId="{4004CB50-3A66-42BA-A396-021A955D5208}" type="presOf" srcId="{2B73C6E3-20F2-414C-B39C-A36269103922}" destId="{8EAFB830-1400-47FB-89AF-E1C9B52D6356}" srcOrd="0" destOrd="0" presId="urn:microsoft.com/office/officeart/2005/8/layout/chevron2"/>
    <dgm:cxn modelId="{A690A183-93BE-4BD8-96FB-6D855C0762D9}" srcId="{3B21A917-2755-44A3-AF0E-2D5B1FA300D6}" destId="{98C78B53-BA38-490A-943E-AF189939DDEE}" srcOrd="0" destOrd="0" parTransId="{12C4E1FB-1B96-434B-9FF7-9531779291B7}" sibTransId="{1A0C61DE-DA9F-4C89-8836-10AD35B1A1EE}"/>
    <dgm:cxn modelId="{7A8775CE-5273-43FD-8583-B98799DC7819}" type="presOf" srcId="{70992A81-D3B3-428A-9060-DC78B180B6C1}" destId="{E5ADD5DD-9835-4C1F-A91C-11B8BA20BC84}" srcOrd="0" destOrd="0" presId="urn:microsoft.com/office/officeart/2005/8/layout/chevron2"/>
    <dgm:cxn modelId="{01516E20-C14A-4A24-ACD8-486281233A50}" srcId="{3FEF1AA7-D152-4CE5-B8FA-546D21BE2834}" destId="{82F7E90D-3744-4338-BDFC-7FB1955DEFC4}" srcOrd="5" destOrd="0" parTransId="{0AAE224A-A3F5-4E15-8B24-3E5BA64D3A25}" sibTransId="{32FB776D-883D-4A5A-B78F-BABCB35073EA}"/>
    <dgm:cxn modelId="{14AD10C1-DA14-4BCD-B5D7-2A3327A8351B}" srcId="{3FEF1AA7-D152-4CE5-B8FA-546D21BE2834}" destId="{2B73C6E3-20F2-414C-B39C-A36269103922}" srcOrd="3" destOrd="0" parTransId="{E61B3070-E9A2-40A1-8921-03F175D4D58E}" sibTransId="{6C19DBD5-7069-47EF-9D34-66B124532505}"/>
    <dgm:cxn modelId="{97B6FFC1-2F7F-4D42-909D-5F01036BF51B}" type="presOf" srcId="{E0E96FD6-B68C-4540-87C0-53BD251BE9A2}" destId="{0D1B9FCC-2D99-4EAD-9683-37BAED7C2CEF}" srcOrd="0" destOrd="0" presId="urn:microsoft.com/office/officeart/2005/8/layout/chevron2"/>
    <dgm:cxn modelId="{A01167CB-E386-4B2F-99B1-990B0F3B25AA}" type="presOf" srcId="{933A3004-0721-4C0E-8368-11D532601700}" destId="{19B1F00F-523D-4F1D-8217-E1B93BEE9DC3}" srcOrd="0" destOrd="0" presId="urn:microsoft.com/office/officeart/2005/8/layout/chevron2"/>
    <dgm:cxn modelId="{1646090A-CF45-45B1-A3C5-77B3BF99C240}" type="presOf" srcId="{7769513D-6C7C-46C0-B13E-898314E1C6A5}" destId="{7FF43DF7-E90E-4F48-93A7-9964DADB9380}" srcOrd="0" destOrd="0" presId="urn:microsoft.com/office/officeart/2005/8/layout/chevron2"/>
    <dgm:cxn modelId="{384E7E32-5B5B-4112-BEAD-414C90CABC8A}" srcId="{D9F63E87-CF01-4BC8-B580-7DDE9349C430}" destId="{9EA87815-3E91-4828-8ACC-6E0C5EEDFDB5}" srcOrd="0" destOrd="0" parTransId="{A32E0401-6DCB-4CBD-8084-24EF78806CC3}" sibTransId="{8184AB8C-BA00-49B7-9CD5-881E0748CB99}"/>
    <dgm:cxn modelId="{F41AF151-EA39-4667-88D7-0E7F37904C9E}" type="presOf" srcId="{9EA87815-3E91-4828-8ACC-6E0C5EEDFDB5}" destId="{A5860515-7F55-473A-8037-4EA2809301CE}" srcOrd="0" destOrd="0" presId="urn:microsoft.com/office/officeart/2005/8/layout/chevron2"/>
    <dgm:cxn modelId="{13CF10DF-2993-4A89-946A-11ED27A1EEAA}" type="presOf" srcId="{98C78B53-BA38-490A-943E-AF189939DDEE}" destId="{9BF0A7D8-72B5-4FE6-BCA4-7807F2D997DB}" srcOrd="0" destOrd="0" presId="urn:microsoft.com/office/officeart/2005/8/layout/chevron2"/>
    <dgm:cxn modelId="{31EC3B34-59A2-4C57-AD92-2A8A8EBFBF71}" srcId="{3FEF1AA7-D152-4CE5-B8FA-546D21BE2834}" destId="{D9F63E87-CF01-4BC8-B580-7DDE9349C430}" srcOrd="2" destOrd="0" parTransId="{3B1E4047-40BE-4140-9810-ACE4DE17F722}" sibTransId="{94FA2A1D-039C-4629-B399-E5FA2256A2C6}"/>
    <dgm:cxn modelId="{401CF94C-5466-4125-94BF-D6EF537C0146}" srcId="{4093EC6E-B4E8-47DA-B93B-6822BEF050BE}" destId="{86520ACF-2172-4D45-9521-F33B82AE78B6}" srcOrd="0" destOrd="0" parTransId="{19570ACB-D6E8-4B16-8DCA-686249551B78}" sibTransId="{EC98996F-0018-4019-94EA-BDF83FA30867}"/>
    <dgm:cxn modelId="{165448EF-F1FB-499C-A139-00DA1213F38B}" srcId="{3FEF1AA7-D152-4CE5-B8FA-546D21BE2834}" destId="{4093EC6E-B4E8-47DA-B93B-6822BEF050BE}" srcOrd="7" destOrd="0" parTransId="{F91567AA-07ED-4FDC-A247-7DCA58469DCB}" sibTransId="{85BFD2EA-37A7-49D8-8692-C7C19D8EE32E}"/>
    <dgm:cxn modelId="{67B0E7F7-03A5-46E2-98B6-59AE944FAD4C}" srcId="{0F61FB53-1DE3-41F8-AD3A-179C0C153851}" destId="{87758CBE-7338-4E4C-B689-B4AFEBA4F7AD}" srcOrd="0" destOrd="0" parTransId="{BEA73686-5554-46E2-B70E-A9D503C626DE}" sibTransId="{4DFB14ED-87B9-4109-A9F0-A93FBE5A241F}"/>
    <dgm:cxn modelId="{066C6755-982A-451C-83C1-0E81F014716C}" srcId="{3FEF1AA7-D152-4CE5-B8FA-546D21BE2834}" destId="{FEB1A46A-1FCC-4BED-A355-FCE9C531788F}" srcOrd="6" destOrd="0" parTransId="{44FD6177-8139-4AC2-BDE9-43514B043143}" sibTransId="{4E9155AA-C560-4D3D-AD37-60DDD813DAF2}"/>
    <dgm:cxn modelId="{21D409EC-1ECF-4552-93A8-0A1D4FC14881}" srcId="{2B73C6E3-20F2-414C-B39C-A36269103922}" destId="{80C90BF5-D917-403E-BFA1-DB84458BF7AA}" srcOrd="0" destOrd="0" parTransId="{91CC718B-BFD0-49E7-93D4-6DCABDD3C6EB}" sibTransId="{3EDD5360-5E90-42C0-96D9-0B2B12853461}"/>
    <dgm:cxn modelId="{BE8D8446-A035-4805-892C-A978C2C25779}" type="presParOf" srcId="{821E7390-8175-407B-A923-1939B1AC9C47}" destId="{38CF7B04-40E6-4435-B0A8-CE34D26C0DB2}" srcOrd="0" destOrd="0" presId="urn:microsoft.com/office/officeart/2005/8/layout/chevron2"/>
    <dgm:cxn modelId="{6CD1B20B-F90F-4CC2-BD46-D26382D5CBA1}" type="presParOf" srcId="{38CF7B04-40E6-4435-B0A8-CE34D26C0DB2}" destId="{4F2634FA-1F2F-4548-A6D8-41D720BF3AB0}" srcOrd="0" destOrd="0" presId="urn:microsoft.com/office/officeart/2005/8/layout/chevron2"/>
    <dgm:cxn modelId="{043EFBEC-8436-430C-B68A-7759A891AD0B}" type="presParOf" srcId="{38CF7B04-40E6-4435-B0A8-CE34D26C0DB2}" destId="{9BF0A7D8-72B5-4FE6-BCA4-7807F2D997DB}" srcOrd="1" destOrd="0" presId="urn:microsoft.com/office/officeart/2005/8/layout/chevron2"/>
    <dgm:cxn modelId="{DF6FA011-DFAE-4956-8D34-AAC461F05E43}" type="presParOf" srcId="{821E7390-8175-407B-A923-1939B1AC9C47}" destId="{5F8D8AAB-13EA-40E8-AEC3-9C0F622D45F6}" srcOrd="1" destOrd="0" presId="urn:microsoft.com/office/officeart/2005/8/layout/chevron2"/>
    <dgm:cxn modelId="{85F164E8-8353-4461-BC7A-07EED79AD104}" type="presParOf" srcId="{821E7390-8175-407B-A923-1939B1AC9C47}" destId="{612E3B3B-E095-410E-AE7B-6C44E563BD9B}" srcOrd="2" destOrd="0" presId="urn:microsoft.com/office/officeart/2005/8/layout/chevron2"/>
    <dgm:cxn modelId="{2BDE0451-3CE3-40DB-BFEC-EFF7FB15ED50}" type="presParOf" srcId="{612E3B3B-E095-410E-AE7B-6C44E563BD9B}" destId="{7FF43DF7-E90E-4F48-93A7-9964DADB9380}" srcOrd="0" destOrd="0" presId="urn:microsoft.com/office/officeart/2005/8/layout/chevron2"/>
    <dgm:cxn modelId="{5743C743-E71A-4C2C-ACB8-6CB6EE3173D5}" type="presParOf" srcId="{612E3B3B-E095-410E-AE7B-6C44E563BD9B}" destId="{19B1F00F-523D-4F1D-8217-E1B93BEE9DC3}" srcOrd="1" destOrd="0" presId="urn:microsoft.com/office/officeart/2005/8/layout/chevron2"/>
    <dgm:cxn modelId="{517CAC72-DB02-423F-9198-49BEFF7A3405}" type="presParOf" srcId="{821E7390-8175-407B-A923-1939B1AC9C47}" destId="{B0458313-4336-4DB7-AB91-576BF6F58271}" srcOrd="3" destOrd="0" presId="urn:microsoft.com/office/officeart/2005/8/layout/chevron2"/>
    <dgm:cxn modelId="{2F8E2A83-A9D6-411C-992C-C782F104C607}" type="presParOf" srcId="{821E7390-8175-407B-A923-1939B1AC9C47}" destId="{2F6978BF-2897-426B-92BE-53474874C4BE}" srcOrd="4" destOrd="0" presId="urn:microsoft.com/office/officeart/2005/8/layout/chevron2"/>
    <dgm:cxn modelId="{BF374410-BDEA-4989-867C-3FF26D0C56FB}" type="presParOf" srcId="{2F6978BF-2897-426B-92BE-53474874C4BE}" destId="{721DD773-CE46-4118-87DD-5367AD9C3F7D}" srcOrd="0" destOrd="0" presId="urn:microsoft.com/office/officeart/2005/8/layout/chevron2"/>
    <dgm:cxn modelId="{C2D8E9D6-8273-4CC6-8749-5C0C5EFF9108}" type="presParOf" srcId="{2F6978BF-2897-426B-92BE-53474874C4BE}" destId="{A5860515-7F55-473A-8037-4EA2809301CE}" srcOrd="1" destOrd="0" presId="urn:microsoft.com/office/officeart/2005/8/layout/chevron2"/>
    <dgm:cxn modelId="{68D3AE76-7C60-49B6-899A-BFCA54A2E426}" type="presParOf" srcId="{821E7390-8175-407B-A923-1939B1AC9C47}" destId="{E5CA5F4A-23B3-418F-8BFC-0A7421EA99E6}" srcOrd="5" destOrd="0" presId="urn:microsoft.com/office/officeart/2005/8/layout/chevron2"/>
    <dgm:cxn modelId="{003A7A2D-F9DD-418E-8153-A2D070C8067E}" type="presParOf" srcId="{821E7390-8175-407B-A923-1939B1AC9C47}" destId="{B63CFDCB-2173-41CB-B9A9-8807E839E490}" srcOrd="6" destOrd="0" presId="urn:microsoft.com/office/officeart/2005/8/layout/chevron2"/>
    <dgm:cxn modelId="{0B3608A6-7502-4A2F-87E4-7B2313946125}" type="presParOf" srcId="{B63CFDCB-2173-41CB-B9A9-8807E839E490}" destId="{8EAFB830-1400-47FB-89AF-E1C9B52D6356}" srcOrd="0" destOrd="0" presId="urn:microsoft.com/office/officeart/2005/8/layout/chevron2"/>
    <dgm:cxn modelId="{1C23FA3B-0623-43CB-A744-10B54B7EBC11}" type="presParOf" srcId="{B63CFDCB-2173-41CB-B9A9-8807E839E490}" destId="{8D8EC375-AEB9-4DB9-8026-30489B693870}" srcOrd="1" destOrd="0" presId="urn:microsoft.com/office/officeart/2005/8/layout/chevron2"/>
    <dgm:cxn modelId="{3BE59B6D-37B1-4BA6-B789-B8E5F22BF135}" type="presParOf" srcId="{821E7390-8175-407B-A923-1939B1AC9C47}" destId="{44837A57-1A42-4CF7-B325-0A12C243B7B7}" srcOrd="7" destOrd="0" presId="urn:microsoft.com/office/officeart/2005/8/layout/chevron2"/>
    <dgm:cxn modelId="{CE6E1611-A628-4C32-8B4F-FBFCC4F7E434}" type="presParOf" srcId="{821E7390-8175-407B-A923-1939B1AC9C47}" destId="{934FECB0-27D9-4EC9-BB33-70186BECFB85}" srcOrd="8" destOrd="0" presId="urn:microsoft.com/office/officeart/2005/8/layout/chevron2"/>
    <dgm:cxn modelId="{FCBF02B4-E698-40AC-8B90-F80166734BE3}" type="presParOf" srcId="{934FECB0-27D9-4EC9-BB33-70186BECFB85}" destId="{A35EB6C8-251D-47AE-B239-1F6C9A48F5FD}" srcOrd="0" destOrd="0" presId="urn:microsoft.com/office/officeart/2005/8/layout/chevron2"/>
    <dgm:cxn modelId="{5467CAFA-E4D5-4AFD-A715-EB8FD7A026BA}" type="presParOf" srcId="{934FECB0-27D9-4EC9-BB33-70186BECFB85}" destId="{B0FB6CB9-73E3-4351-B3B0-854983412F6D}" srcOrd="1" destOrd="0" presId="urn:microsoft.com/office/officeart/2005/8/layout/chevron2"/>
    <dgm:cxn modelId="{52988E28-FC65-403D-B7EC-F9EE27536C01}" type="presParOf" srcId="{821E7390-8175-407B-A923-1939B1AC9C47}" destId="{FD0D7669-F60C-45BA-8D0B-B9E7A2D756BC}" srcOrd="9" destOrd="0" presId="urn:microsoft.com/office/officeart/2005/8/layout/chevron2"/>
    <dgm:cxn modelId="{7EEA900B-3F2B-486F-BD5C-3E6F283EFD70}" type="presParOf" srcId="{821E7390-8175-407B-A923-1939B1AC9C47}" destId="{3735D9DF-57CF-4CBA-B9EC-2BB420AC7281}" srcOrd="10" destOrd="0" presId="urn:microsoft.com/office/officeart/2005/8/layout/chevron2"/>
    <dgm:cxn modelId="{1AAF28D6-80F4-4B0C-946C-6ED9611F6593}" type="presParOf" srcId="{3735D9DF-57CF-4CBA-B9EC-2BB420AC7281}" destId="{F03CEA11-5438-4C58-85B6-86B731E3A827}" srcOrd="0" destOrd="0" presId="urn:microsoft.com/office/officeart/2005/8/layout/chevron2"/>
    <dgm:cxn modelId="{17B40365-1B88-4B0C-80F0-BC600402EFAF}" type="presParOf" srcId="{3735D9DF-57CF-4CBA-B9EC-2BB420AC7281}" destId="{6074F90A-7DB1-4786-B09D-5C5036583DCC}" srcOrd="1" destOrd="0" presId="urn:microsoft.com/office/officeart/2005/8/layout/chevron2"/>
    <dgm:cxn modelId="{85E68312-291E-41C2-8743-54C6D2CE62BD}" type="presParOf" srcId="{821E7390-8175-407B-A923-1939B1AC9C47}" destId="{8835B3F6-6778-40D3-AE38-B9C0065C1443}" srcOrd="11" destOrd="0" presId="urn:microsoft.com/office/officeart/2005/8/layout/chevron2"/>
    <dgm:cxn modelId="{2BBDB42E-D331-4626-8F02-79E1FCED0620}" type="presParOf" srcId="{821E7390-8175-407B-A923-1939B1AC9C47}" destId="{C3514FEC-1729-4323-94A6-EA63A4B20FD2}" srcOrd="12" destOrd="0" presId="urn:microsoft.com/office/officeart/2005/8/layout/chevron2"/>
    <dgm:cxn modelId="{4B20F250-5EA3-42D6-9A5A-686450CDA2AA}" type="presParOf" srcId="{C3514FEC-1729-4323-94A6-EA63A4B20FD2}" destId="{794218D3-8EB6-4510-93CD-B56392363E48}" srcOrd="0" destOrd="0" presId="urn:microsoft.com/office/officeart/2005/8/layout/chevron2"/>
    <dgm:cxn modelId="{823D5231-8F4B-4FA4-8A66-C0D256F464DF}" type="presParOf" srcId="{C3514FEC-1729-4323-94A6-EA63A4B20FD2}" destId="{E5ADD5DD-9835-4C1F-A91C-11B8BA20BC84}" srcOrd="1" destOrd="0" presId="urn:microsoft.com/office/officeart/2005/8/layout/chevron2"/>
    <dgm:cxn modelId="{D66D7A75-273B-43A5-B4B9-D6A7F9249C1B}" type="presParOf" srcId="{821E7390-8175-407B-A923-1939B1AC9C47}" destId="{E28EF7CD-2CDE-4F96-A908-DCF3CFC7B394}" srcOrd="13" destOrd="0" presId="urn:microsoft.com/office/officeart/2005/8/layout/chevron2"/>
    <dgm:cxn modelId="{3DAF9D69-C093-4F61-B4A0-AE8B6C72A763}" type="presParOf" srcId="{821E7390-8175-407B-A923-1939B1AC9C47}" destId="{094C6751-0A34-4BA3-8646-17F800A64E21}" srcOrd="14" destOrd="0" presId="urn:microsoft.com/office/officeart/2005/8/layout/chevron2"/>
    <dgm:cxn modelId="{607DF255-F299-458A-8D19-1A5A16CB175D}" type="presParOf" srcId="{094C6751-0A34-4BA3-8646-17F800A64E21}" destId="{ADBBC05D-9175-4AE3-9F9B-67D927AAA2D7}" srcOrd="0" destOrd="0" presId="urn:microsoft.com/office/officeart/2005/8/layout/chevron2"/>
    <dgm:cxn modelId="{3611B880-AF72-4FDA-9B52-03132447E759}" type="presParOf" srcId="{094C6751-0A34-4BA3-8646-17F800A64E21}" destId="{6BB16ED9-F1E0-4FEE-AC51-48ABCAFA20C1}" srcOrd="1" destOrd="0" presId="urn:microsoft.com/office/officeart/2005/8/layout/chevron2"/>
    <dgm:cxn modelId="{AC279A6D-970A-41AC-87EB-9B28C3D4363A}" type="presParOf" srcId="{821E7390-8175-407B-A923-1939B1AC9C47}" destId="{B4E49AAE-5E69-4532-ABAB-87F8CCF6686C}" srcOrd="15" destOrd="0" presId="urn:microsoft.com/office/officeart/2005/8/layout/chevron2"/>
    <dgm:cxn modelId="{149FBBA0-6B3F-42E2-B18C-C9555E6BC499}" type="presParOf" srcId="{821E7390-8175-407B-A923-1939B1AC9C47}" destId="{32F6468F-7C74-4E8C-A13C-11D9EC2BDA12}" srcOrd="16" destOrd="0" presId="urn:microsoft.com/office/officeart/2005/8/layout/chevron2"/>
    <dgm:cxn modelId="{47DE3AAD-9D4C-4132-812F-834A5B28B6EE}" type="presParOf" srcId="{32F6468F-7C74-4E8C-A13C-11D9EC2BDA12}" destId="{0D1B9FCC-2D99-4EAD-9683-37BAED7C2CEF}" srcOrd="0" destOrd="0" presId="urn:microsoft.com/office/officeart/2005/8/layout/chevron2"/>
    <dgm:cxn modelId="{12DDD72A-D10F-4384-BEEB-F0A93C2564FA}" type="presParOf" srcId="{32F6468F-7C74-4E8C-A13C-11D9EC2BDA12}" destId="{C145C657-303A-4295-B1C1-B2815C87AD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287DB-9A81-4685-868F-3C1E09F2C29A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3847A83B-BB08-40F0-B93E-070B3A8A4973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Carreras Rediseñadas</a:t>
          </a:r>
          <a:endParaRPr lang="es-CL" sz="1800" b="1" dirty="0">
            <a:solidFill>
              <a:schemeClr val="tx1"/>
            </a:solidFill>
          </a:endParaRPr>
        </a:p>
      </dgm:t>
    </dgm:pt>
    <dgm:pt modelId="{F39E783E-E8CF-4DA9-831B-273C2C40C85F}" type="parTrans" cxnId="{D5C86A85-11C2-4CE3-9E7F-051F691E130D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31378CCE-6898-4A3A-A93F-C7B2C8E7F1CD}" type="sibTrans" cxnId="{D5C86A85-11C2-4CE3-9E7F-051F691E130D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AC95EE52-8158-4243-B9AD-EB0F420F5011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Calidad Prácticas Pedagógicas</a:t>
          </a:r>
          <a:endParaRPr lang="es-CL" sz="1800" b="1" dirty="0">
            <a:solidFill>
              <a:schemeClr val="tx1"/>
            </a:solidFill>
          </a:endParaRPr>
        </a:p>
      </dgm:t>
    </dgm:pt>
    <dgm:pt modelId="{F665D844-6143-4101-A945-A7944304EE6D}" type="parTrans" cxnId="{09825094-E67D-4ABA-A411-FE952A78D277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B5FDFCDC-7FE3-4BA7-9B03-7FC96B640C82}" type="sibTrans" cxnId="{09825094-E67D-4ABA-A411-FE952A78D277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CB57B21E-A8F3-4B63-99EE-18914F82A757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Perfiles de Ingreso, Egreso e Intermedio</a:t>
          </a:r>
          <a:endParaRPr lang="es-CL" sz="1800" b="1" dirty="0">
            <a:solidFill>
              <a:schemeClr val="tx1"/>
            </a:solidFill>
          </a:endParaRPr>
        </a:p>
      </dgm:t>
    </dgm:pt>
    <dgm:pt modelId="{4B58CDC9-2D77-4E48-8312-D473EE55CC33}" type="parTrans" cxnId="{191B835A-C13F-4D5A-9D81-8016B2A0B4D8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A8F28920-8423-46DC-934D-30ED8D9C9FC7}" type="sibTrans" cxnId="{191B835A-C13F-4D5A-9D81-8016B2A0B4D8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862313D9-F595-4B95-A539-EC3D3442E083}" type="pres">
      <dgm:prSet presAssocID="{FD3287DB-9A81-4685-868F-3C1E09F2C29A}" presName="Name0" presStyleCnt="0">
        <dgm:presLayoutVars>
          <dgm:dir/>
          <dgm:animLvl val="lvl"/>
          <dgm:resizeHandles val="exact"/>
        </dgm:presLayoutVars>
      </dgm:prSet>
      <dgm:spPr/>
    </dgm:pt>
    <dgm:pt modelId="{FEA67F6C-9089-443C-8843-6AD19B38C7DA}" type="pres">
      <dgm:prSet presAssocID="{3847A83B-BB08-40F0-B93E-070B3A8A4973}" presName="parTxOnly" presStyleLbl="node1" presStyleIdx="0" presStyleCnt="3" custLinFactNeighborX="-821" custLinFactNeighborY="13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92C3744-A19B-4102-A56E-AA06BED6F336}" type="pres">
      <dgm:prSet presAssocID="{31378CCE-6898-4A3A-A93F-C7B2C8E7F1CD}" presName="parTxOnlySpace" presStyleCnt="0"/>
      <dgm:spPr/>
    </dgm:pt>
    <dgm:pt modelId="{0F7E099B-CF89-4450-A3B1-D34E5580080E}" type="pres">
      <dgm:prSet presAssocID="{AC95EE52-8158-4243-B9AD-EB0F420F501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529CDB-5D2D-4EF4-9138-96A315203BDD}" type="pres">
      <dgm:prSet presAssocID="{B5FDFCDC-7FE3-4BA7-9B03-7FC96B640C82}" presName="parTxOnlySpace" presStyleCnt="0"/>
      <dgm:spPr/>
    </dgm:pt>
    <dgm:pt modelId="{8A612EEF-2EEE-4A21-AC80-D16144153A26}" type="pres">
      <dgm:prSet presAssocID="{CB57B21E-A8F3-4B63-99EE-18914F82A757}" presName="parTxOnly" presStyleLbl="node1" presStyleIdx="2" presStyleCnt="3" custLinFactNeighborX="3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EE2DD44-857E-4AC4-8FC1-DD3F45184735}" type="presOf" srcId="{3847A83B-BB08-40F0-B93E-070B3A8A4973}" destId="{FEA67F6C-9089-443C-8843-6AD19B38C7DA}" srcOrd="0" destOrd="0" presId="urn:microsoft.com/office/officeart/2005/8/layout/chevron1"/>
    <dgm:cxn modelId="{191B835A-C13F-4D5A-9D81-8016B2A0B4D8}" srcId="{FD3287DB-9A81-4685-868F-3C1E09F2C29A}" destId="{CB57B21E-A8F3-4B63-99EE-18914F82A757}" srcOrd="2" destOrd="0" parTransId="{4B58CDC9-2D77-4E48-8312-D473EE55CC33}" sibTransId="{A8F28920-8423-46DC-934D-30ED8D9C9FC7}"/>
    <dgm:cxn modelId="{D16F520E-A87F-4DB2-85F4-B93FFE4DC0A8}" type="presOf" srcId="{AC95EE52-8158-4243-B9AD-EB0F420F5011}" destId="{0F7E099B-CF89-4450-A3B1-D34E5580080E}" srcOrd="0" destOrd="0" presId="urn:microsoft.com/office/officeart/2005/8/layout/chevron1"/>
    <dgm:cxn modelId="{09825094-E67D-4ABA-A411-FE952A78D277}" srcId="{FD3287DB-9A81-4685-868F-3C1E09F2C29A}" destId="{AC95EE52-8158-4243-B9AD-EB0F420F5011}" srcOrd="1" destOrd="0" parTransId="{F665D844-6143-4101-A945-A7944304EE6D}" sibTransId="{B5FDFCDC-7FE3-4BA7-9B03-7FC96B640C82}"/>
    <dgm:cxn modelId="{D5C86A85-11C2-4CE3-9E7F-051F691E130D}" srcId="{FD3287DB-9A81-4685-868F-3C1E09F2C29A}" destId="{3847A83B-BB08-40F0-B93E-070B3A8A4973}" srcOrd="0" destOrd="0" parTransId="{F39E783E-E8CF-4DA9-831B-273C2C40C85F}" sibTransId="{31378CCE-6898-4A3A-A93F-C7B2C8E7F1CD}"/>
    <dgm:cxn modelId="{03292536-7F98-451B-91FE-A5187838D9D8}" type="presOf" srcId="{FD3287DB-9A81-4685-868F-3C1E09F2C29A}" destId="{862313D9-F595-4B95-A539-EC3D3442E083}" srcOrd="0" destOrd="0" presId="urn:microsoft.com/office/officeart/2005/8/layout/chevron1"/>
    <dgm:cxn modelId="{0664C78D-183D-46A0-B2CA-54AD5F51B91D}" type="presOf" srcId="{CB57B21E-A8F3-4B63-99EE-18914F82A757}" destId="{8A612EEF-2EEE-4A21-AC80-D16144153A26}" srcOrd="0" destOrd="0" presId="urn:microsoft.com/office/officeart/2005/8/layout/chevron1"/>
    <dgm:cxn modelId="{19E7C16D-E230-4679-8D49-BBEB634370CC}" type="presParOf" srcId="{862313D9-F595-4B95-A539-EC3D3442E083}" destId="{FEA67F6C-9089-443C-8843-6AD19B38C7DA}" srcOrd="0" destOrd="0" presId="urn:microsoft.com/office/officeart/2005/8/layout/chevron1"/>
    <dgm:cxn modelId="{86A9C221-12EC-4051-9FDC-5ECA17E211AF}" type="presParOf" srcId="{862313D9-F595-4B95-A539-EC3D3442E083}" destId="{A92C3744-A19B-4102-A56E-AA06BED6F336}" srcOrd="1" destOrd="0" presId="urn:microsoft.com/office/officeart/2005/8/layout/chevron1"/>
    <dgm:cxn modelId="{BEF005F9-C8D7-4F8F-A9C4-F83AFF50A6C9}" type="presParOf" srcId="{862313D9-F595-4B95-A539-EC3D3442E083}" destId="{0F7E099B-CF89-4450-A3B1-D34E5580080E}" srcOrd="2" destOrd="0" presId="urn:microsoft.com/office/officeart/2005/8/layout/chevron1"/>
    <dgm:cxn modelId="{3019872E-DD7B-4D32-B97D-D6A159ECA29D}" type="presParOf" srcId="{862313D9-F595-4B95-A539-EC3D3442E083}" destId="{BE529CDB-5D2D-4EF4-9138-96A315203BDD}" srcOrd="3" destOrd="0" presId="urn:microsoft.com/office/officeart/2005/8/layout/chevron1"/>
    <dgm:cxn modelId="{768CABA7-832D-491A-8354-959D32EE62E1}" type="presParOf" srcId="{862313D9-F595-4B95-A539-EC3D3442E083}" destId="{8A612EEF-2EEE-4A21-AC80-D16144153A2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7E9C42-6183-4442-A9D7-0C05D0CCB18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272287C-184F-4D21-A4EA-6AF3923FAFE2}">
      <dgm:prSet phldrT="[Texto]" custT="1"/>
      <dgm:spPr/>
      <dgm:t>
        <a:bodyPr/>
        <a:lstStyle/>
        <a:p>
          <a:r>
            <a:rPr lang="es-ES" sz="2400" b="0" dirty="0" smtClean="0"/>
            <a:t> </a:t>
          </a:r>
          <a:endParaRPr lang="es-CL" sz="2400" b="0" dirty="0"/>
        </a:p>
      </dgm:t>
    </dgm:pt>
    <dgm:pt modelId="{ADE52032-B43C-4B48-9804-18555681E984}" type="parTrans" cxnId="{71A4107A-1F39-4457-BD4D-EF23C6E947DF}">
      <dgm:prSet/>
      <dgm:spPr/>
      <dgm:t>
        <a:bodyPr/>
        <a:lstStyle/>
        <a:p>
          <a:endParaRPr lang="es-CL" sz="2400" b="0"/>
        </a:p>
      </dgm:t>
    </dgm:pt>
    <dgm:pt modelId="{67606822-3B4F-4156-9FF3-F4F86E6B3F24}" type="sibTrans" cxnId="{71A4107A-1F39-4457-BD4D-EF23C6E947DF}">
      <dgm:prSet/>
      <dgm:spPr/>
      <dgm:t>
        <a:bodyPr/>
        <a:lstStyle/>
        <a:p>
          <a:endParaRPr lang="es-CL" sz="2400" b="0"/>
        </a:p>
      </dgm:t>
    </dgm:pt>
    <dgm:pt modelId="{F5401716-6C28-4D2E-8911-73954B9E8235}">
      <dgm:prSet phldrT="[Texto]" custT="1"/>
      <dgm:spPr/>
      <dgm:t>
        <a:bodyPr/>
        <a:lstStyle/>
        <a:p>
          <a:r>
            <a:rPr lang="es-ES" sz="2400" b="0" dirty="0" smtClean="0"/>
            <a:t>Incorporación de Programa de Inglés con enfoque comunicativo</a:t>
          </a:r>
          <a:endParaRPr lang="es-CL" sz="2400" b="0" dirty="0"/>
        </a:p>
      </dgm:t>
    </dgm:pt>
    <dgm:pt modelId="{1FFF4077-A3EC-44AE-9BC1-66290D722970}" type="parTrans" cxnId="{83D425CA-6BD4-4889-BAA4-7C1EBCB7FC8B}">
      <dgm:prSet/>
      <dgm:spPr/>
      <dgm:t>
        <a:bodyPr/>
        <a:lstStyle/>
        <a:p>
          <a:endParaRPr lang="es-CL" sz="2400" b="0"/>
        </a:p>
      </dgm:t>
    </dgm:pt>
    <dgm:pt modelId="{136F2C0D-7A04-4907-A5C1-6768D2231022}" type="sibTrans" cxnId="{83D425CA-6BD4-4889-BAA4-7C1EBCB7FC8B}">
      <dgm:prSet/>
      <dgm:spPr/>
      <dgm:t>
        <a:bodyPr/>
        <a:lstStyle/>
        <a:p>
          <a:endParaRPr lang="es-CL" sz="2400" b="0"/>
        </a:p>
      </dgm:t>
    </dgm:pt>
    <dgm:pt modelId="{3D2E55E8-E6F4-412A-BE34-A4051BD68639}">
      <dgm:prSet phldrT="[Texto]" custT="1"/>
      <dgm:spPr/>
      <dgm:t>
        <a:bodyPr/>
        <a:lstStyle/>
        <a:p>
          <a:endParaRPr lang="es-CL" sz="2400" b="0" dirty="0"/>
        </a:p>
      </dgm:t>
    </dgm:pt>
    <dgm:pt modelId="{4638B6BD-92A1-4433-B793-56B0D10D1912}" type="parTrans" cxnId="{F648DB91-DEE8-4DA7-85FF-36086377C8C3}">
      <dgm:prSet/>
      <dgm:spPr/>
      <dgm:t>
        <a:bodyPr/>
        <a:lstStyle/>
        <a:p>
          <a:endParaRPr lang="es-CL" sz="2400" b="0"/>
        </a:p>
      </dgm:t>
    </dgm:pt>
    <dgm:pt modelId="{1389E23D-7DDE-490A-8CAE-4E7F3EABBFCE}" type="sibTrans" cxnId="{F648DB91-DEE8-4DA7-85FF-36086377C8C3}">
      <dgm:prSet/>
      <dgm:spPr/>
      <dgm:t>
        <a:bodyPr/>
        <a:lstStyle/>
        <a:p>
          <a:endParaRPr lang="es-CL" sz="2400" b="0"/>
        </a:p>
      </dgm:t>
    </dgm:pt>
    <dgm:pt modelId="{88072BA3-D1DE-4D6A-8E78-98BF95603BDC}">
      <dgm:prSet phldrT="[Texto]" custT="1"/>
      <dgm:spPr/>
      <dgm:t>
        <a:bodyPr/>
        <a:lstStyle/>
        <a:p>
          <a:r>
            <a:rPr lang="es-ES" sz="2400" b="0" dirty="0" smtClean="0"/>
            <a:t>Adhesión a estándares y bases curriculares</a:t>
          </a:r>
          <a:endParaRPr lang="es-CL" sz="2400" b="0" dirty="0"/>
        </a:p>
      </dgm:t>
    </dgm:pt>
    <dgm:pt modelId="{81AC9B7F-46D0-4838-B427-54665531950B}" type="parTrans" cxnId="{A7BEC8EB-4F08-4CB3-868E-823CB10AD20C}">
      <dgm:prSet/>
      <dgm:spPr/>
      <dgm:t>
        <a:bodyPr/>
        <a:lstStyle/>
        <a:p>
          <a:endParaRPr lang="es-CL" sz="2400" b="0"/>
        </a:p>
      </dgm:t>
    </dgm:pt>
    <dgm:pt modelId="{2617CDDD-B703-4B5A-A976-335BC1FD7102}" type="sibTrans" cxnId="{A7BEC8EB-4F08-4CB3-868E-823CB10AD20C}">
      <dgm:prSet/>
      <dgm:spPr/>
      <dgm:t>
        <a:bodyPr/>
        <a:lstStyle/>
        <a:p>
          <a:endParaRPr lang="es-CL" sz="2400" b="0"/>
        </a:p>
      </dgm:t>
    </dgm:pt>
    <dgm:pt modelId="{3743EF97-D962-4109-BF90-4AE4721155EA}">
      <dgm:prSet phldrT="[Texto]" custT="1"/>
      <dgm:spPr/>
      <dgm:t>
        <a:bodyPr/>
        <a:lstStyle/>
        <a:p>
          <a:endParaRPr lang="es-CL" sz="2400" b="0" dirty="0"/>
        </a:p>
      </dgm:t>
    </dgm:pt>
    <dgm:pt modelId="{F5AE5BF6-DE56-44BB-9786-92495A2E6107}" type="parTrans" cxnId="{7305EF24-4195-4AFE-8E83-E2DAE1827E03}">
      <dgm:prSet/>
      <dgm:spPr/>
      <dgm:t>
        <a:bodyPr/>
        <a:lstStyle/>
        <a:p>
          <a:endParaRPr lang="es-CL" sz="2400" b="0"/>
        </a:p>
      </dgm:t>
    </dgm:pt>
    <dgm:pt modelId="{86EAFEEA-75B1-48FB-81FE-DF8118049AE1}" type="sibTrans" cxnId="{7305EF24-4195-4AFE-8E83-E2DAE1827E03}">
      <dgm:prSet/>
      <dgm:spPr/>
      <dgm:t>
        <a:bodyPr/>
        <a:lstStyle/>
        <a:p>
          <a:endParaRPr lang="es-CL" sz="2400" b="0"/>
        </a:p>
      </dgm:t>
    </dgm:pt>
    <dgm:pt modelId="{B40DB91C-7DCE-451B-AB12-E092E818882D}">
      <dgm:prSet phldrT="[Texto]" custT="1"/>
      <dgm:spPr/>
      <dgm:t>
        <a:bodyPr/>
        <a:lstStyle/>
        <a:p>
          <a:r>
            <a:rPr lang="es-ES" sz="2400" b="0" dirty="0" smtClean="0"/>
            <a:t>Programas de Perfeccionamiento</a:t>
          </a:r>
          <a:endParaRPr lang="es-CL" sz="2400" b="0" dirty="0"/>
        </a:p>
      </dgm:t>
    </dgm:pt>
    <dgm:pt modelId="{9E4DB6FA-C1FA-43F9-933C-76EC6B0DD1CF}" type="parTrans" cxnId="{9AD014F8-709B-417E-89DD-B5E73BAE5F2D}">
      <dgm:prSet/>
      <dgm:spPr/>
      <dgm:t>
        <a:bodyPr/>
        <a:lstStyle/>
        <a:p>
          <a:endParaRPr lang="es-CL" sz="2400" b="0"/>
        </a:p>
      </dgm:t>
    </dgm:pt>
    <dgm:pt modelId="{ECC2852C-2109-47B4-8592-D7C43ABD69EA}" type="sibTrans" cxnId="{9AD014F8-709B-417E-89DD-B5E73BAE5F2D}">
      <dgm:prSet/>
      <dgm:spPr/>
      <dgm:t>
        <a:bodyPr/>
        <a:lstStyle/>
        <a:p>
          <a:endParaRPr lang="es-CL" sz="2400" b="0"/>
        </a:p>
      </dgm:t>
    </dgm:pt>
    <dgm:pt modelId="{AAC3A2F1-E86C-40DB-B025-28B5F414F5FA}">
      <dgm:prSet phldrT="[Texto]" custT="1"/>
      <dgm:spPr/>
      <dgm:t>
        <a:bodyPr/>
        <a:lstStyle/>
        <a:p>
          <a:endParaRPr lang="es-CL" sz="2400" b="0" dirty="0"/>
        </a:p>
      </dgm:t>
    </dgm:pt>
    <dgm:pt modelId="{AC1D8A3A-FEF2-4962-BDCD-46A37DC5D67D}" type="parTrans" cxnId="{BEC5F6DC-5181-4DCB-AEE2-57ACF67F6F0B}">
      <dgm:prSet/>
      <dgm:spPr/>
      <dgm:t>
        <a:bodyPr/>
        <a:lstStyle/>
        <a:p>
          <a:endParaRPr lang="es-CL" sz="2400" b="0"/>
        </a:p>
      </dgm:t>
    </dgm:pt>
    <dgm:pt modelId="{6DEE8EE5-9301-4450-833E-91855CD853F9}" type="sibTrans" cxnId="{BEC5F6DC-5181-4DCB-AEE2-57ACF67F6F0B}">
      <dgm:prSet/>
      <dgm:spPr/>
      <dgm:t>
        <a:bodyPr/>
        <a:lstStyle/>
        <a:p>
          <a:endParaRPr lang="es-CL" sz="2400" b="0"/>
        </a:p>
      </dgm:t>
    </dgm:pt>
    <dgm:pt modelId="{0FA3289A-48CE-4201-844A-ED12CF0C3100}">
      <dgm:prSet custT="1"/>
      <dgm:spPr/>
      <dgm:t>
        <a:bodyPr/>
        <a:lstStyle/>
        <a:p>
          <a:r>
            <a:rPr lang="es-ES" sz="2400" b="0" dirty="0" smtClean="0"/>
            <a:t>Diseño e Implementación de SCT</a:t>
          </a:r>
          <a:endParaRPr lang="es-CL" sz="2400" b="0" dirty="0"/>
        </a:p>
      </dgm:t>
    </dgm:pt>
    <dgm:pt modelId="{02F06FAB-564D-46E6-96A6-EE21E0D1AEFB}" type="parTrans" cxnId="{7F870E6D-47C1-426B-8C65-573DEC6685FA}">
      <dgm:prSet/>
      <dgm:spPr/>
      <dgm:t>
        <a:bodyPr/>
        <a:lstStyle/>
        <a:p>
          <a:endParaRPr lang="es-CL" sz="2400" b="0"/>
        </a:p>
      </dgm:t>
    </dgm:pt>
    <dgm:pt modelId="{6EFE0201-D2B4-47CC-8B6C-683D1A9F7823}" type="sibTrans" cxnId="{7F870E6D-47C1-426B-8C65-573DEC6685FA}">
      <dgm:prSet/>
      <dgm:spPr/>
      <dgm:t>
        <a:bodyPr/>
        <a:lstStyle/>
        <a:p>
          <a:endParaRPr lang="es-CL" sz="2400" b="0"/>
        </a:p>
      </dgm:t>
    </dgm:pt>
    <dgm:pt modelId="{C4AACDC7-96E5-460B-965E-AAE39958A502}" type="pres">
      <dgm:prSet presAssocID="{F47E9C42-6183-4442-A9D7-0C05D0CCB1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0371DE6-B6B2-4529-A112-658B82C8BF47}" type="pres">
      <dgm:prSet presAssocID="{F272287C-184F-4D21-A4EA-6AF3923FAFE2}" presName="composite" presStyleCnt="0"/>
      <dgm:spPr/>
    </dgm:pt>
    <dgm:pt modelId="{DADA80CF-1A20-461F-97D3-FC9D57F8E3CE}" type="pres">
      <dgm:prSet presAssocID="{F272287C-184F-4D21-A4EA-6AF3923FAFE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E28139-2559-44B9-9BFF-85A96DEFEB8A}" type="pres">
      <dgm:prSet presAssocID="{F272287C-184F-4D21-A4EA-6AF3923FAFE2}" presName="descendantText" presStyleLbl="alignAcc1" presStyleIdx="0" presStyleCnt="4" custLinFactNeighborY="245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68DA1D1-3EA0-4304-93B1-00D47F584669}" type="pres">
      <dgm:prSet presAssocID="{67606822-3B4F-4156-9FF3-F4F86E6B3F24}" presName="sp" presStyleCnt="0"/>
      <dgm:spPr/>
    </dgm:pt>
    <dgm:pt modelId="{20AF4AAD-592B-4BF1-B39B-90A1556C88BD}" type="pres">
      <dgm:prSet presAssocID="{3D2E55E8-E6F4-412A-BE34-A4051BD68639}" presName="composite" presStyleCnt="0"/>
      <dgm:spPr/>
    </dgm:pt>
    <dgm:pt modelId="{4F0438E9-2DE4-468A-8ECA-7D006A94AFA4}" type="pres">
      <dgm:prSet presAssocID="{3D2E55E8-E6F4-412A-BE34-A4051BD6863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9BD1960-A019-42F0-9E40-3B4EEAF4C289}" type="pres">
      <dgm:prSet presAssocID="{3D2E55E8-E6F4-412A-BE34-A4051BD6863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9B06D8F-C61A-4DFE-B701-C50E1A034020}" type="pres">
      <dgm:prSet presAssocID="{1389E23D-7DDE-490A-8CAE-4E7F3EABBFCE}" presName="sp" presStyleCnt="0"/>
      <dgm:spPr/>
    </dgm:pt>
    <dgm:pt modelId="{CFD0F2FE-B651-40E9-91DB-225AC4255BE1}" type="pres">
      <dgm:prSet presAssocID="{3743EF97-D962-4109-BF90-4AE4721155EA}" presName="composite" presStyleCnt="0"/>
      <dgm:spPr/>
    </dgm:pt>
    <dgm:pt modelId="{BC59DA3C-4D4D-4E23-8EF9-7200EE4E2544}" type="pres">
      <dgm:prSet presAssocID="{3743EF97-D962-4109-BF90-4AE4721155E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374A66E-73E5-433F-AFED-F4A448BCC49F}" type="pres">
      <dgm:prSet presAssocID="{3743EF97-D962-4109-BF90-4AE4721155E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F40011B-FCF0-46FE-A6D5-708A39BB953E}" type="pres">
      <dgm:prSet presAssocID="{86EAFEEA-75B1-48FB-81FE-DF8118049AE1}" presName="sp" presStyleCnt="0"/>
      <dgm:spPr/>
    </dgm:pt>
    <dgm:pt modelId="{11C0AE96-8495-443A-97C7-5BE142F96987}" type="pres">
      <dgm:prSet presAssocID="{AAC3A2F1-E86C-40DB-B025-28B5F414F5FA}" presName="composite" presStyleCnt="0"/>
      <dgm:spPr/>
    </dgm:pt>
    <dgm:pt modelId="{A640649D-9F49-4D95-BF9F-A2B48935E6E4}" type="pres">
      <dgm:prSet presAssocID="{AAC3A2F1-E86C-40DB-B025-28B5F414F5F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BB2924-27B1-4604-A1C9-AC5EF1C2064C}" type="pres">
      <dgm:prSet presAssocID="{AAC3A2F1-E86C-40DB-B025-28B5F414F5F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648DB91-DEE8-4DA7-85FF-36086377C8C3}" srcId="{F47E9C42-6183-4442-A9D7-0C05D0CCB188}" destId="{3D2E55E8-E6F4-412A-BE34-A4051BD68639}" srcOrd="1" destOrd="0" parTransId="{4638B6BD-92A1-4433-B793-56B0D10D1912}" sibTransId="{1389E23D-7DDE-490A-8CAE-4E7F3EABBFCE}"/>
    <dgm:cxn modelId="{3B37A9A7-65B7-45EF-91A1-F75DAD2F1961}" type="presOf" srcId="{F47E9C42-6183-4442-A9D7-0C05D0CCB188}" destId="{C4AACDC7-96E5-460B-965E-AAE39958A502}" srcOrd="0" destOrd="0" presId="urn:microsoft.com/office/officeart/2005/8/layout/chevron2"/>
    <dgm:cxn modelId="{87494AAB-9C6C-4D2D-977F-9C1257C88553}" type="presOf" srcId="{AAC3A2F1-E86C-40DB-B025-28B5F414F5FA}" destId="{A640649D-9F49-4D95-BF9F-A2B48935E6E4}" srcOrd="0" destOrd="0" presId="urn:microsoft.com/office/officeart/2005/8/layout/chevron2"/>
    <dgm:cxn modelId="{ACCF83AF-EC9E-4BB6-A51C-E3191795FB2B}" type="presOf" srcId="{F272287C-184F-4D21-A4EA-6AF3923FAFE2}" destId="{DADA80CF-1A20-461F-97D3-FC9D57F8E3CE}" srcOrd="0" destOrd="0" presId="urn:microsoft.com/office/officeart/2005/8/layout/chevron2"/>
    <dgm:cxn modelId="{80506667-F893-455D-AC15-CEF32C0345A4}" type="presOf" srcId="{0FA3289A-48CE-4201-844A-ED12CF0C3100}" destId="{44BB2924-27B1-4604-A1C9-AC5EF1C2064C}" srcOrd="0" destOrd="0" presId="urn:microsoft.com/office/officeart/2005/8/layout/chevron2"/>
    <dgm:cxn modelId="{83D425CA-6BD4-4889-BAA4-7C1EBCB7FC8B}" srcId="{F272287C-184F-4D21-A4EA-6AF3923FAFE2}" destId="{F5401716-6C28-4D2E-8911-73954B9E8235}" srcOrd="0" destOrd="0" parTransId="{1FFF4077-A3EC-44AE-9BC1-66290D722970}" sibTransId="{136F2C0D-7A04-4907-A5C1-6768D2231022}"/>
    <dgm:cxn modelId="{71A4107A-1F39-4457-BD4D-EF23C6E947DF}" srcId="{F47E9C42-6183-4442-A9D7-0C05D0CCB188}" destId="{F272287C-184F-4D21-A4EA-6AF3923FAFE2}" srcOrd="0" destOrd="0" parTransId="{ADE52032-B43C-4B48-9804-18555681E984}" sibTransId="{67606822-3B4F-4156-9FF3-F4F86E6B3F24}"/>
    <dgm:cxn modelId="{4BEAD162-B5B4-45C4-9F46-39BB9B3CF382}" type="presOf" srcId="{F5401716-6C28-4D2E-8911-73954B9E8235}" destId="{E5E28139-2559-44B9-9BFF-85A96DEFEB8A}" srcOrd="0" destOrd="0" presId="urn:microsoft.com/office/officeart/2005/8/layout/chevron2"/>
    <dgm:cxn modelId="{AEC2AE4E-0FA7-4502-A0DD-E80562A9D48D}" type="presOf" srcId="{3743EF97-D962-4109-BF90-4AE4721155EA}" destId="{BC59DA3C-4D4D-4E23-8EF9-7200EE4E2544}" srcOrd="0" destOrd="0" presId="urn:microsoft.com/office/officeart/2005/8/layout/chevron2"/>
    <dgm:cxn modelId="{1819693E-438F-43B2-B0AF-FE1DE0D3355B}" type="presOf" srcId="{B40DB91C-7DCE-451B-AB12-E092E818882D}" destId="{7374A66E-73E5-433F-AFED-F4A448BCC49F}" srcOrd="0" destOrd="0" presId="urn:microsoft.com/office/officeart/2005/8/layout/chevron2"/>
    <dgm:cxn modelId="{9AD014F8-709B-417E-89DD-B5E73BAE5F2D}" srcId="{3743EF97-D962-4109-BF90-4AE4721155EA}" destId="{B40DB91C-7DCE-451B-AB12-E092E818882D}" srcOrd="0" destOrd="0" parTransId="{9E4DB6FA-C1FA-43F9-933C-76EC6B0DD1CF}" sibTransId="{ECC2852C-2109-47B4-8592-D7C43ABD69EA}"/>
    <dgm:cxn modelId="{4EED32BE-BDE1-4AA7-9A2E-549196AB2337}" type="presOf" srcId="{88072BA3-D1DE-4D6A-8E78-98BF95603BDC}" destId="{D9BD1960-A019-42F0-9E40-3B4EEAF4C289}" srcOrd="0" destOrd="0" presId="urn:microsoft.com/office/officeart/2005/8/layout/chevron2"/>
    <dgm:cxn modelId="{BEC5F6DC-5181-4DCB-AEE2-57ACF67F6F0B}" srcId="{F47E9C42-6183-4442-A9D7-0C05D0CCB188}" destId="{AAC3A2F1-E86C-40DB-B025-28B5F414F5FA}" srcOrd="3" destOrd="0" parTransId="{AC1D8A3A-FEF2-4962-BDCD-46A37DC5D67D}" sibTransId="{6DEE8EE5-9301-4450-833E-91855CD853F9}"/>
    <dgm:cxn modelId="{584AA8AA-0515-4926-8FBB-93A7DC788353}" type="presOf" srcId="{3D2E55E8-E6F4-412A-BE34-A4051BD68639}" destId="{4F0438E9-2DE4-468A-8ECA-7D006A94AFA4}" srcOrd="0" destOrd="0" presId="urn:microsoft.com/office/officeart/2005/8/layout/chevron2"/>
    <dgm:cxn modelId="{A7BEC8EB-4F08-4CB3-868E-823CB10AD20C}" srcId="{3D2E55E8-E6F4-412A-BE34-A4051BD68639}" destId="{88072BA3-D1DE-4D6A-8E78-98BF95603BDC}" srcOrd="0" destOrd="0" parTransId="{81AC9B7F-46D0-4838-B427-54665531950B}" sibTransId="{2617CDDD-B703-4B5A-A976-335BC1FD7102}"/>
    <dgm:cxn modelId="{7305EF24-4195-4AFE-8E83-E2DAE1827E03}" srcId="{F47E9C42-6183-4442-A9D7-0C05D0CCB188}" destId="{3743EF97-D962-4109-BF90-4AE4721155EA}" srcOrd="2" destOrd="0" parTransId="{F5AE5BF6-DE56-44BB-9786-92495A2E6107}" sibTransId="{86EAFEEA-75B1-48FB-81FE-DF8118049AE1}"/>
    <dgm:cxn modelId="{7F870E6D-47C1-426B-8C65-573DEC6685FA}" srcId="{AAC3A2F1-E86C-40DB-B025-28B5F414F5FA}" destId="{0FA3289A-48CE-4201-844A-ED12CF0C3100}" srcOrd="0" destOrd="0" parTransId="{02F06FAB-564D-46E6-96A6-EE21E0D1AEFB}" sibTransId="{6EFE0201-D2B4-47CC-8B6C-683D1A9F7823}"/>
    <dgm:cxn modelId="{054CA214-ED90-4DA4-BC39-CD6B4A7BE643}" type="presParOf" srcId="{C4AACDC7-96E5-460B-965E-AAE39958A502}" destId="{20371DE6-B6B2-4529-A112-658B82C8BF47}" srcOrd="0" destOrd="0" presId="urn:microsoft.com/office/officeart/2005/8/layout/chevron2"/>
    <dgm:cxn modelId="{995664DB-3ED2-4BCC-BC18-11502B9C52B7}" type="presParOf" srcId="{20371DE6-B6B2-4529-A112-658B82C8BF47}" destId="{DADA80CF-1A20-461F-97D3-FC9D57F8E3CE}" srcOrd="0" destOrd="0" presId="urn:microsoft.com/office/officeart/2005/8/layout/chevron2"/>
    <dgm:cxn modelId="{B7F8F175-8515-4886-A2A9-083F75A23A5A}" type="presParOf" srcId="{20371DE6-B6B2-4529-A112-658B82C8BF47}" destId="{E5E28139-2559-44B9-9BFF-85A96DEFEB8A}" srcOrd="1" destOrd="0" presId="urn:microsoft.com/office/officeart/2005/8/layout/chevron2"/>
    <dgm:cxn modelId="{131CF139-A409-4BCC-B2DC-303F7939904D}" type="presParOf" srcId="{C4AACDC7-96E5-460B-965E-AAE39958A502}" destId="{268DA1D1-3EA0-4304-93B1-00D47F584669}" srcOrd="1" destOrd="0" presId="urn:microsoft.com/office/officeart/2005/8/layout/chevron2"/>
    <dgm:cxn modelId="{C0D42555-B4EF-4A98-AB1F-A867A3367890}" type="presParOf" srcId="{C4AACDC7-96E5-460B-965E-AAE39958A502}" destId="{20AF4AAD-592B-4BF1-B39B-90A1556C88BD}" srcOrd="2" destOrd="0" presId="urn:microsoft.com/office/officeart/2005/8/layout/chevron2"/>
    <dgm:cxn modelId="{886AF963-5EEB-4833-AC1B-6ADB4D68C81A}" type="presParOf" srcId="{20AF4AAD-592B-4BF1-B39B-90A1556C88BD}" destId="{4F0438E9-2DE4-468A-8ECA-7D006A94AFA4}" srcOrd="0" destOrd="0" presId="urn:microsoft.com/office/officeart/2005/8/layout/chevron2"/>
    <dgm:cxn modelId="{48FA2CB1-9BEA-46A7-967C-722F8A3B7D11}" type="presParOf" srcId="{20AF4AAD-592B-4BF1-B39B-90A1556C88BD}" destId="{D9BD1960-A019-42F0-9E40-3B4EEAF4C289}" srcOrd="1" destOrd="0" presId="urn:microsoft.com/office/officeart/2005/8/layout/chevron2"/>
    <dgm:cxn modelId="{58F7F879-800E-4F98-A6A4-71D9A43839B4}" type="presParOf" srcId="{C4AACDC7-96E5-460B-965E-AAE39958A502}" destId="{E9B06D8F-C61A-4DFE-B701-C50E1A034020}" srcOrd="3" destOrd="0" presId="urn:microsoft.com/office/officeart/2005/8/layout/chevron2"/>
    <dgm:cxn modelId="{3BD53F8A-645A-476B-8734-50543AB37BF5}" type="presParOf" srcId="{C4AACDC7-96E5-460B-965E-AAE39958A502}" destId="{CFD0F2FE-B651-40E9-91DB-225AC4255BE1}" srcOrd="4" destOrd="0" presId="urn:microsoft.com/office/officeart/2005/8/layout/chevron2"/>
    <dgm:cxn modelId="{3A45DC18-1456-464C-9533-CA9A3E25A8A0}" type="presParOf" srcId="{CFD0F2FE-B651-40E9-91DB-225AC4255BE1}" destId="{BC59DA3C-4D4D-4E23-8EF9-7200EE4E2544}" srcOrd="0" destOrd="0" presId="urn:microsoft.com/office/officeart/2005/8/layout/chevron2"/>
    <dgm:cxn modelId="{23098943-D900-45CA-B830-DA83EF8CDF56}" type="presParOf" srcId="{CFD0F2FE-B651-40E9-91DB-225AC4255BE1}" destId="{7374A66E-73E5-433F-AFED-F4A448BCC49F}" srcOrd="1" destOrd="0" presId="urn:microsoft.com/office/officeart/2005/8/layout/chevron2"/>
    <dgm:cxn modelId="{D7B1DE38-C6FD-49E3-868F-99C411042C17}" type="presParOf" srcId="{C4AACDC7-96E5-460B-965E-AAE39958A502}" destId="{2F40011B-FCF0-46FE-A6D5-708A39BB953E}" srcOrd="5" destOrd="0" presId="urn:microsoft.com/office/officeart/2005/8/layout/chevron2"/>
    <dgm:cxn modelId="{C2721A99-A938-4A1E-9338-688C91EAFB51}" type="presParOf" srcId="{C4AACDC7-96E5-460B-965E-AAE39958A502}" destId="{11C0AE96-8495-443A-97C7-5BE142F96987}" srcOrd="6" destOrd="0" presId="urn:microsoft.com/office/officeart/2005/8/layout/chevron2"/>
    <dgm:cxn modelId="{79E3E817-244A-4A26-8E70-D43D64C8E396}" type="presParOf" srcId="{11C0AE96-8495-443A-97C7-5BE142F96987}" destId="{A640649D-9F49-4D95-BF9F-A2B48935E6E4}" srcOrd="0" destOrd="0" presId="urn:microsoft.com/office/officeart/2005/8/layout/chevron2"/>
    <dgm:cxn modelId="{33E93777-FDFC-4387-A9E8-218C4C9C999D}" type="presParOf" srcId="{11C0AE96-8495-443A-97C7-5BE142F96987}" destId="{44BB2924-27B1-4604-A1C9-AC5EF1C206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452DC2-654A-42DB-8F00-25FA85A702C8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DE621A30-5E1A-498B-8F43-F07C69FFD933}">
      <dgm:prSet phldrT="[Texto]"/>
      <dgm:spPr>
        <a:solidFill>
          <a:srgbClr val="F8A968"/>
        </a:solidFill>
      </dgm:spPr>
      <dgm:t>
        <a:bodyPr/>
        <a:lstStyle/>
        <a:p>
          <a:r>
            <a:rPr lang="es-CL" dirty="0" smtClean="0"/>
            <a:t>Práctica Inicial</a:t>
          </a:r>
          <a:endParaRPr lang="es-ES" dirty="0"/>
        </a:p>
      </dgm:t>
    </dgm:pt>
    <dgm:pt modelId="{5D1726F0-79D4-42A2-B50A-F8BE08BE7B02}" type="parTrans" cxnId="{6788AE53-80ED-4964-8722-8F1BAC56AB38}">
      <dgm:prSet/>
      <dgm:spPr/>
      <dgm:t>
        <a:bodyPr/>
        <a:lstStyle/>
        <a:p>
          <a:endParaRPr lang="es-ES"/>
        </a:p>
      </dgm:t>
    </dgm:pt>
    <dgm:pt modelId="{B187C037-D162-43E7-9E23-88B9AAEF09B8}" type="sibTrans" cxnId="{6788AE53-80ED-4964-8722-8F1BAC56AB38}">
      <dgm:prSet/>
      <dgm:spPr/>
      <dgm:t>
        <a:bodyPr/>
        <a:lstStyle/>
        <a:p>
          <a:endParaRPr lang="es-ES"/>
        </a:p>
      </dgm:t>
    </dgm:pt>
    <dgm:pt modelId="{BF2568DF-FB1C-4CCA-92C8-CFD717BA85C1}">
      <dgm:prSet phldrT="[Texto]"/>
      <dgm:spPr>
        <a:solidFill>
          <a:srgbClr val="F8A968"/>
        </a:solidFill>
      </dgm:spPr>
      <dgm:t>
        <a:bodyPr/>
        <a:lstStyle/>
        <a:p>
          <a:r>
            <a:rPr lang="es-CL" dirty="0" smtClean="0"/>
            <a:t>Práctica Intermedia</a:t>
          </a:r>
          <a:endParaRPr lang="es-ES" dirty="0"/>
        </a:p>
      </dgm:t>
    </dgm:pt>
    <dgm:pt modelId="{C44C2A27-FA02-4158-B7FA-1A2F3E420374}" type="parTrans" cxnId="{81C50CE1-6072-4FD1-B0DE-A49D19D63D9C}">
      <dgm:prSet/>
      <dgm:spPr/>
      <dgm:t>
        <a:bodyPr/>
        <a:lstStyle/>
        <a:p>
          <a:endParaRPr lang="es-ES"/>
        </a:p>
      </dgm:t>
    </dgm:pt>
    <dgm:pt modelId="{C340C8D6-1217-4A45-AA48-6C4542CD4F9C}" type="sibTrans" cxnId="{81C50CE1-6072-4FD1-B0DE-A49D19D63D9C}">
      <dgm:prSet/>
      <dgm:spPr/>
      <dgm:t>
        <a:bodyPr/>
        <a:lstStyle/>
        <a:p>
          <a:endParaRPr lang="es-ES"/>
        </a:p>
      </dgm:t>
    </dgm:pt>
    <dgm:pt modelId="{9F18B6B6-848B-4306-8AC7-3F106E914FE5}">
      <dgm:prSet phldrT="[Texto]"/>
      <dgm:spPr>
        <a:solidFill>
          <a:srgbClr val="F8A968"/>
        </a:solidFill>
      </dgm:spPr>
      <dgm:t>
        <a:bodyPr/>
        <a:lstStyle/>
        <a:p>
          <a:r>
            <a:rPr lang="es-CL" dirty="0" smtClean="0"/>
            <a:t>Práctica Avanzada</a:t>
          </a:r>
          <a:endParaRPr lang="es-ES" dirty="0"/>
        </a:p>
      </dgm:t>
    </dgm:pt>
    <dgm:pt modelId="{C8B86DA3-D10D-42BB-9621-44903B1C2DB7}" type="parTrans" cxnId="{25CED7FF-B9E9-42DC-86D9-9170343ED12D}">
      <dgm:prSet/>
      <dgm:spPr/>
      <dgm:t>
        <a:bodyPr/>
        <a:lstStyle/>
        <a:p>
          <a:endParaRPr lang="es-ES"/>
        </a:p>
      </dgm:t>
    </dgm:pt>
    <dgm:pt modelId="{AD007CAA-218B-4C1C-AD87-AFAEE4C41EA0}" type="sibTrans" cxnId="{25CED7FF-B9E9-42DC-86D9-9170343ED12D}">
      <dgm:prSet/>
      <dgm:spPr/>
      <dgm:t>
        <a:bodyPr/>
        <a:lstStyle/>
        <a:p>
          <a:endParaRPr lang="es-ES"/>
        </a:p>
      </dgm:t>
    </dgm:pt>
    <dgm:pt modelId="{C581275C-D11B-49C5-B465-ED6A40740414}" type="pres">
      <dgm:prSet presAssocID="{84452DC2-654A-42DB-8F00-25FA85A702C8}" presName="Name0" presStyleCnt="0">
        <dgm:presLayoutVars>
          <dgm:dir/>
          <dgm:resizeHandles val="exact"/>
        </dgm:presLayoutVars>
      </dgm:prSet>
      <dgm:spPr/>
    </dgm:pt>
    <dgm:pt modelId="{317DEE90-FD87-4299-9BE9-E04B62FD36DF}" type="pres">
      <dgm:prSet presAssocID="{DE621A30-5E1A-498B-8F43-F07C69FFD933}" presName="node" presStyleLbl="node1" presStyleIdx="0" presStyleCnt="3" custLinFactNeighborX="-4023" custLinFactNeighborY="-39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978C67-6448-469A-B098-97035130DF64}" type="pres">
      <dgm:prSet presAssocID="{B187C037-D162-43E7-9E23-88B9AAEF09B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4AFE6151-D946-493F-8A1A-6D2B5BA54FBC}" type="pres">
      <dgm:prSet presAssocID="{B187C037-D162-43E7-9E23-88B9AAEF09B8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D002FEAB-9CBC-4289-AF4E-B33C6197AD11}" type="pres">
      <dgm:prSet presAssocID="{BF2568DF-FB1C-4CCA-92C8-CFD717BA85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F2C4F4-164D-40E9-8B03-919048B4C8FD}" type="pres">
      <dgm:prSet presAssocID="{C340C8D6-1217-4A45-AA48-6C4542CD4F9C}" presName="sibTrans" presStyleLbl="sibTrans2D1" presStyleIdx="1" presStyleCnt="2"/>
      <dgm:spPr/>
      <dgm:t>
        <a:bodyPr/>
        <a:lstStyle/>
        <a:p>
          <a:endParaRPr lang="es-ES"/>
        </a:p>
      </dgm:t>
    </dgm:pt>
    <dgm:pt modelId="{FFF46A5C-5A9E-4B1E-AAD9-4779D8800281}" type="pres">
      <dgm:prSet presAssocID="{C340C8D6-1217-4A45-AA48-6C4542CD4F9C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278E5362-DF57-4724-BC32-9EC11FABA4E9}" type="pres">
      <dgm:prSet presAssocID="{9F18B6B6-848B-4306-8AC7-3F106E914F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B62AF8-05CF-4F87-B8EC-B3AD0B51DFF8}" type="presOf" srcId="{BF2568DF-FB1C-4CCA-92C8-CFD717BA85C1}" destId="{D002FEAB-9CBC-4289-AF4E-B33C6197AD11}" srcOrd="0" destOrd="0" presId="urn:microsoft.com/office/officeart/2005/8/layout/process1"/>
    <dgm:cxn modelId="{DC3AAB52-53F9-4995-ACE1-A3764AB880A9}" type="presOf" srcId="{9F18B6B6-848B-4306-8AC7-3F106E914FE5}" destId="{278E5362-DF57-4724-BC32-9EC11FABA4E9}" srcOrd="0" destOrd="0" presId="urn:microsoft.com/office/officeart/2005/8/layout/process1"/>
    <dgm:cxn modelId="{6788AE53-80ED-4964-8722-8F1BAC56AB38}" srcId="{84452DC2-654A-42DB-8F00-25FA85A702C8}" destId="{DE621A30-5E1A-498B-8F43-F07C69FFD933}" srcOrd="0" destOrd="0" parTransId="{5D1726F0-79D4-42A2-B50A-F8BE08BE7B02}" sibTransId="{B187C037-D162-43E7-9E23-88B9AAEF09B8}"/>
    <dgm:cxn modelId="{A443A4E0-BA2D-440A-A53E-ABE85E210561}" type="presOf" srcId="{C340C8D6-1217-4A45-AA48-6C4542CD4F9C}" destId="{93F2C4F4-164D-40E9-8B03-919048B4C8FD}" srcOrd="0" destOrd="0" presId="urn:microsoft.com/office/officeart/2005/8/layout/process1"/>
    <dgm:cxn modelId="{B96A02A6-3743-479A-B37A-707AAD0F11B7}" type="presOf" srcId="{B187C037-D162-43E7-9E23-88B9AAEF09B8}" destId="{4AFE6151-D946-493F-8A1A-6D2B5BA54FBC}" srcOrd="1" destOrd="0" presId="urn:microsoft.com/office/officeart/2005/8/layout/process1"/>
    <dgm:cxn modelId="{41406F67-0B41-429D-B56D-94470FE6CB3A}" type="presOf" srcId="{B187C037-D162-43E7-9E23-88B9AAEF09B8}" destId="{8B978C67-6448-469A-B098-97035130DF64}" srcOrd="0" destOrd="0" presId="urn:microsoft.com/office/officeart/2005/8/layout/process1"/>
    <dgm:cxn modelId="{81C50CE1-6072-4FD1-B0DE-A49D19D63D9C}" srcId="{84452DC2-654A-42DB-8F00-25FA85A702C8}" destId="{BF2568DF-FB1C-4CCA-92C8-CFD717BA85C1}" srcOrd="1" destOrd="0" parTransId="{C44C2A27-FA02-4158-B7FA-1A2F3E420374}" sibTransId="{C340C8D6-1217-4A45-AA48-6C4542CD4F9C}"/>
    <dgm:cxn modelId="{42375786-7F93-40E3-853E-5A9F246F8583}" type="presOf" srcId="{C340C8D6-1217-4A45-AA48-6C4542CD4F9C}" destId="{FFF46A5C-5A9E-4B1E-AAD9-4779D8800281}" srcOrd="1" destOrd="0" presId="urn:microsoft.com/office/officeart/2005/8/layout/process1"/>
    <dgm:cxn modelId="{BE8D820C-78AE-413D-B326-2113E66B1A43}" type="presOf" srcId="{DE621A30-5E1A-498B-8F43-F07C69FFD933}" destId="{317DEE90-FD87-4299-9BE9-E04B62FD36DF}" srcOrd="0" destOrd="0" presId="urn:microsoft.com/office/officeart/2005/8/layout/process1"/>
    <dgm:cxn modelId="{A9CC668D-8599-4058-8136-EEEE14522814}" type="presOf" srcId="{84452DC2-654A-42DB-8F00-25FA85A702C8}" destId="{C581275C-D11B-49C5-B465-ED6A40740414}" srcOrd="0" destOrd="0" presId="urn:microsoft.com/office/officeart/2005/8/layout/process1"/>
    <dgm:cxn modelId="{25CED7FF-B9E9-42DC-86D9-9170343ED12D}" srcId="{84452DC2-654A-42DB-8F00-25FA85A702C8}" destId="{9F18B6B6-848B-4306-8AC7-3F106E914FE5}" srcOrd="2" destOrd="0" parTransId="{C8B86DA3-D10D-42BB-9621-44903B1C2DB7}" sibTransId="{AD007CAA-218B-4C1C-AD87-AFAEE4C41EA0}"/>
    <dgm:cxn modelId="{F391C883-E773-4A07-9C7A-4D9D6613FDFA}" type="presParOf" srcId="{C581275C-D11B-49C5-B465-ED6A40740414}" destId="{317DEE90-FD87-4299-9BE9-E04B62FD36DF}" srcOrd="0" destOrd="0" presId="urn:microsoft.com/office/officeart/2005/8/layout/process1"/>
    <dgm:cxn modelId="{440539AA-5159-44CD-A475-FCA99D97E3F8}" type="presParOf" srcId="{C581275C-D11B-49C5-B465-ED6A40740414}" destId="{8B978C67-6448-469A-B098-97035130DF64}" srcOrd="1" destOrd="0" presId="urn:microsoft.com/office/officeart/2005/8/layout/process1"/>
    <dgm:cxn modelId="{8402373C-C73D-4908-A175-D12265492ADB}" type="presParOf" srcId="{8B978C67-6448-469A-B098-97035130DF64}" destId="{4AFE6151-D946-493F-8A1A-6D2B5BA54FBC}" srcOrd="0" destOrd="0" presId="urn:microsoft.com/office/officeart/2005/8/layout/process1"/>
    <dgm:cxn modelId="{6601CA99-6762-45B7-9313-C7542DAFAEFB}" type="presParOf" srcId="{C581275C-D11B-49C5-B465-ED6A40740414}" destId="{D002FEAB-9CBC-4289-AF4E-B33C6197AD11}" srcOrd="2" destOrd="0" presId="urn:microsoft.com/office/officeart/2005/8/layout/process1"/>
    <dgm:cxn modelId="{6C2D553F-C763-4324-B112-2BBF6E1F4319}" type="presParOf" srcId="{C581275C-D11B-49C5-B465-ED6A40740414}" destId="{93F2C4F4-164D-40E9-8B03-919048B4C8FD}" srcOrd="3" destOrd="0" presId="urn:microsoft.com/office/officeart/2005/8/layout/process1"/>
    <dgm:cxn modelId="{40317437-0ED5-45B4-9626-D3E0711C9B18}" type="presParOf" srcId="{93F2C4F4-164D-40E9-8B03-919048B4C8FD}" destId="{FFF46A5C-5A9E-4B1E-AAD9-4779D8800281}" srcOrd="0" destOrd="0" presId="urn:microsoft.com/office/officeart/2005/8/layout/process1"/>
    <dgm:cxn modelId="{A8510356-01B6-464B-8224-02BE93985729}" type="presParOf" srcId="{C581275C-D11B-49C5-B465-ED6A40740414}" destId="{278E5362-DF57-4724-BC32-9EC11FABA4E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452DC2-654A-42DB-8F00-25FA85A702C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DE621A30-5E1A-498B-8F43-F07C69FFD933}">
      <dgm:prSet phldrT="[Texto]"/>
      <dgm:spPr/>
      <dgm:t>
        <a:bodyPr/>
        <a:lstStyle/>
        <a:p>
          <a:r>
            <a:rPr lang="es-CL" dirty="0" smtClean="0"/>
            <a:t>Curriculum y Evaluación</a:t>
          </a:r>
          <a:endParaRPr lang="es-ES" dirty="0"/>
        </a:p>
      </dgm:t>
    </dgm:pt>
    <dgm:pt modelId="{5D1726F0-79D4-42A2-B50A-F8BE08BE7B02}" type="parTrans" cxnId="{6788AE53-80ED-4964-8722-8F1BAC56AB38}">
      <dgm:prSet/>
      <dgm:spPr/>
      <dgm:t>
        <a:bodyPr/>
        <a:lstStyle/>
        <a:p>
          <a:endParaRPr lang="es-ES"/>
        </a:p>
      </dgm:t>
    </dgm:pt>
    <dgm:pt modelId="{B187C037-D162-43E7-9E23-88B9AAEF09B8}" type="sibTrans" cxnId="{6788AE53-80ED-4964-8722-8F1BAC56AB38}">
      <dgm:prSet/>
      <dgm:spPr/>
      <dgm:t>
        <a:bodyPr/>
        <a:lstStyle/>
        <a:p>
          <a:endParaRPr lang="es-ES"/>
        </a:p>
      </dgm:t>
    </dgm:pt>
    <dgm:pt modelId="{BF2568DF-FB1C-4CCA-92C8-CFD717BA85C1}">
      <dgm:prSet phldrT="[Texto]"/>
      <dgm:spPr/>
      <dgm:t>
        <a:bodyPr/>
        <a:lstStyle/>
        <a:p>
          <a:r>
            <a:rPr lang="es-CL" dirty="0" smtClean="0"/>
            <a:t> Orientación</a:t>
          </a:r>
          <a:endParaRPr lang="es-ES" dirty="0"/>
        </a:p>
      </dgm:t>
    </dgm:pt>
    <dgm:pt modelId="{C44C2A27-FA02-4158-B7FA-1A2F3E420374}" type="parTrans" cxnId="{81C50CE1-6072-4FD1-B0DE-A49D19D63D9C}">
      <dgm:prSet/>
      <dgm:spPr/>
      <dgm:t>
        <a:bodyPr/>
        <a:lstStyle/>
        <a:p>
          <a:endParaRPr lang="es-ES"/>
        </a:p>
      </dgm:t>
    </dgm:pt>
    <dgm:pt modelId="{C340C8D6-1217-4A45-AA48-6C4542CD4F9C}" type="sibTrans" cxnId="{81C50CE1-6072-4FD1-B0DE-A49D19D63D9C}">
      <dgm:prSet/>
      <dgm:spPr/>
      <dgm:t>
        <a:bodyPr/>
        <a:lstStyle/>
        <a:p>
          <a:endParaRPr lang="es-ES"/>
        </a:p>
      </dgm:t>
    </dgm:pt>
    <dgm:pt modelId="{9F18B6B6-848B-4306-8AC7-3F106E914FE5}">
      <dgm:prSet phldrT="[Texto]"/>
      <dgm:spPr/>
      <dgm:t>
        <a:bodyPr/>
        <a:lstStyle/>
        <a:p>
          <a:r>
            <a:rPr lang="es-CL" dirty="0" smtClean="0"/>
            <a:t>Didácticas </a:t>
          </a:r>
          <a:endParaRPr lang="es-ES" dirty="0"/>
        </a:p>
      </dgm:t>
    </dgm:pt>
    <dgm:pt modelId="{C8B86DA3-D10D-42BB-9621-44903B1C2DB7}" type="parTrans" cxnId="{25CED7FF-B9E9-42DC-86D9-9170343ED12D}">
      <dgm:prSet/>
      <dgm:spPr/>
      <dgm:t>
        <a:bodyPr/>
        <a:lstStyle/>
        <a:p>
          <a:endParaRPr lang="es-ES"/>
        </a:p>
      </dgm:t>
    </dgm:pt>
    <dgm:pt modelId="{AD007CAA-218B-4C1C-AD87-AFAEE4C41EA0}" type="sibTrans" cxnId="{25CED7FF-B9E9-42DC-86D9-9170343ED12D}">
      <dgm:prSet/>
      <dgm:spPr/>
      <dgm:t>
        <a:bodyPr/>
        <a:lstStyle/>
        <a:p>
          <a:endParaRPr lang="es-ES"/>
        </a:p>
      </dgm:t>
    </dgm:pt>
    <dgm:pt modelId="{C581275C-D11B-49C5-B465-ED6A40740414}" type="pres">
      <dgm:prSet presAssocID="{84452DC2-654A-42DB-8F00-25FA85A702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17DEE90-FD87-4299-9BE9-E04B62FD36DF}" type="pres">
      <dgm:prSet presAssocID="{DE621A30-5E1A-498B-8F43-F07C69FFD9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978C67-6448-469A-B098-97035130DF64}" type="pres">
      <dgm:prSet presAssocID="{B187C037-D162-43E7-9E23-88B9AAEF09B8}" presName="sibTrans" presStyleLbl="sibTrans2D1" presStyleIdx="0" presStyleCnt="2" custAng="5400000" custLinFactX="-149377" custLinFactY="-23333" custLinFactNeighborX="-200000" custLinFactNeighborY="-100000"/>
      <dgm:spPr/>
      <dgm:t>
        <a:bodyPr/>
        <a:lstStyle/>
        <a:p>
          <a:endParaRPr lang="es-ES"/>
        </a:p>
      </dgm:t>
    </dgm:pt>
    <dgm:pt modelId="{4AFE6151-D946-493F-8A1A-6D2B5BA54FBC}" type="pres">
      <dgm:prSet presAssocID="{B187C037-D162-43E7-9E23-88B9AAEF09B8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D002FEAB-9CBC-4289-AF4E-B33C6197AD11}" type="pres">
      <dgm:prSet presAssocID="{BF2568DF-FB1C-4CCA-92C8-CFD717BA85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F2C4F4-164D-40E9-8B03-919048B4C8FD}" type="pres">
      <dgm:prSet presAssocID="{C340C8D6-1217-4A45-AA48-6C4542CD4F9C}" presName="sibTrans" presStyleLbl="sibTrans2D1" presStyleIdx="1" presStyleCnt="2" custAng="5400000" custLinFactX="-158048" custLinFactY="-15789" custLinFactNeighborX="-200000" custLinFactNeighborY="-100000"/>
      <dgm:spPr/>
      <dgm:t>
        <a:bodyPr/>
        <a:lstStyle/>
        <a:p>
          <a:endParaRPr lang="es-ES"/>
        </a:p>
      </dgm:t>
    </dgm:pt>
    <dgm:pt modelId="{FFF46A5C-5A9E-4B1E-AAD9-4779D8800281}" type="pres">
      <dgm:prSet presAssocID="{C340C8D6-1217-4A45-AA48-6C4542CD4F9C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278E5362-DF57-4724-BC32-9EC11FABA4E9}" type="pres">
      <dgm:prSet presAssocID="{9F18B6B6-848B-4306-8AC7-3F106E914F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C50CE1-6072-4FD1-B0DE-A49D19D63D9C}" srcId="{84452DC2-654A-42DB-8F00-25FA85A702C8}" destId="{BF2568DF-FB1C-4CCA-92C8-CFD717BA85C1}" srcOrd="1" destOrd="0" parTransId="{C44C2A27-FA02-4158-B7FA-1A2F3E420374}" sibTransId="{C340C8D6-1217-4A45-AA48-6C4542CD4F9C}"/>
    <dgm:cxn modelId="{25CED7FF-B9E9-42DC-86D9-9170343ED12D}" srcId="{84452DC2-654A-42DB-8F00-25FA85A702C8}" destId="{9F18B6B6-848B-4306-8AC7-3F106E914FE5}" srcOrd="2" destOrd="0" parTransId="{C8B86DA3-D10D-42BB-9621-44903B1C2DB7}" sibTransId="{AD007CAA-218B-4C1C-AD87-AFAEE4C41EA0}"/>
    <dgm:cxn modelId="{DE9C2E08-8E26-4207-9B0F-82A7811F1720}" type="presOf" srcId="{DE621A30-5E1A-498B-8F43-F07C69FFD933}" destId="{317DEE90-FD87-4299-9BE9-E04B62FD36DF}" srcOrd="0" destOrd="0" presId="urn:microsoft.com/office/officeart/2005/8/layout/process1"/>
    <dgm:cxn modelId="{6788AE53-80ED-4964-8722-8F1BAC56AB38}" srcId="{84452DC2-654A-42DB-8F00-25FA85A702C8}" destId="{DE621A30-5E1A-498B-8F43-F07C69FFD933}" srcOrd="0" destOrd="0" parTransId="{5D1726F0-79D4-42A2-B50A-F8BE08BE7B02}" sibTransId="{B187C037-D162-43E7-9E23-88B9AAEF09B8}"/>
    <dgm:cxn modelId="{674D30EF-27CD-4DF4-88D2-ADE37B6BE5FF}" type="presOf" srcId="{84452DC2-654A-42DB-8F00-25FA85A702C8}" destId="{C581275C-D11B-49C5-B465-ED6A40740414}" srcOrd="0" destOrd="0" presId="urn:microsoft.com/office/officeart/2005/8/layout/process1"/>
    <dgm:cxn modelId="{BD9CAE92-0A7F-4CBF-8741-EC7E78782562}" type="presOf" srcId="{C340C8D6-1217-4A45-AA48-6C4542CD4F9C}" destId="{93F2C4F4-164D-40E9-8B03-919048B4C8FD}" srcOrd="0" destOrd="0" presId="urn:microsoft.com/office/officeart/2005/8/layout/process1"/>
    <dgm:cxn modelId="{4702D8F7-F569-414B-BEFD-AFCF0788A854}" type="presOf" srcId="{B187C037-D162-43E7-9E23-88B9AAEF09B8}" destId="{8B978C67-6448-469A-B098-97035130DF64}" srcOrd="0" destOrd="0" presId="urn:microsoft.com/office/officeart/2005/8/layout/process1"/>
    <dgm:cxn modelId="{B24DB8B6-450F-48BA-8C43-7FA02234E0EF}" type="presOf" srcId="{BF2568DF-FB1C-4CCA-92C8-CFD717BA85C1}" destId="{D002FEAB-9CBC-4289-AF4E-B33C6197AD11}" srcOrd="0" destOrd="0" presId="urn:microsoft.com/office/officeart/2005/8/layout/process1"/>
    <dgm:cxn modelId="{122FE846-ACF1-4B1B-90E3-8C6C334B5D76}" type="presOf" srcId="{9F18B6B6-848B-4306-8AC7-3F106E914FE5}" destId="{278E5362-DF57-4724-BC32-9EC11FABA4E9}" srcOrd="0" destOrd="0" presId="urn:microsoft.com/office/officeart/2005/8/layout/process1"/>
    <dgm:cxn modelId="{6D44987E-E769-4F01-8462-B9DA7A990C0B}" type="presOf" srcId="{B187C037-D162-43E7-9E23-88B9AAEF09B8}" destId="{4AFE6151-D946-493F-8A1A-6D2B5BA54FBC}" srcOrd="1" destOrd="0" presId="urn:microsoft.com/office/officeart/2005/8/layout/process1"/>
    <dgm:cxn modelId="{EC575E5D-F0E9-44D1-9D3A-BC6B515AAF45}" type="presOf" srcId="{C340C8D6-1217-4A45-AA48-6C4542CD4F9C}" destId="{FFF46A5C-5A9E-4B1E-AAD9-4779D8800281}" srcOrd="1" destOrd="0" presId="urn:microsoft.com/office/officeart/2005/8/layout/process1"/>
    <dgm:cxn modelId="{CDCFA27C-5101-440E-A58E-EFFABBEC2CD8}" type="presParOf" srcId="{C581275C-D11B-49C5-B465-ED6A40740414}" destId="{317DEE90-FD87-4299-9BE9-E04B62FD36DF}" srcOrd="0" destOrd="0" presId="urn:microsoft.com/office/officeart/2005/8/layout/process1"/>
    <dgm:cxn modelId="{F5035624-F94F-46CC-B85D-41CF3D2480F8}" type="presParOf" srcId="{C581275C-D11B-49C5-B465-ED6A40740414}" destId="{8B978C67-6448-469A-B098-97035130DF64}" srcOrd="1" destOrd="0" presId="urn:microsoft.com/office/officeart/2005/8/layout/process1"/>
    <dgm:cxn modelId="{479B9A3E-425A-48C6-A785-7BFCE331964C}" type="presParOf" srcId="{8B978C67-6448-469A-B098-97035130DF64}" destId="{4AFE6151-D946-493F-8A1A-6D2B5BA54FBC}" srcOrd="0" destOrd="0" presId="urn:microsoft.com/office/officeart/2005/8/layout/process1"/>
    <dgm:cxn modelId="{B7923557-70B0-4093-99A5-77690CF13DBC}" type="presParOf" srcId="{C581275C-D11B-49C5-B465-ED6A40740414}" destId="{D002FEAB-9CBC-4289-AF4E-B33C6197AD11}" srcOrd="2" destOrd="0" presId="urn:microsoft.com/office/officeart/2005/8/layout/process1"/>
    <dgm:cxn modelId="{0F867B01-37A9-460A-9A0C-7924F308FEB2}" type="presParOf" srcId="{C581275C-D11B-49C5-B465-ED6A40740414}" destId="{93F2C4F4-164D-40E9-8B03-919048B4C8FD}" srcOrd="3" destOrd="0" presId="urn:microsoft.com/office/officeart/2005/8/layout/process1"/>
    <dgm:cxn modelId="{466F7689-817B-499D-8CEE-52DEF054A8B5}" type="presParOf" srcId="{93F2C4F4-164D-40E9-8B03-919048B4C8FD}" destId="{FFF46A5C-5A9E-4B1E-AAD9-4779D8800281}" srcOrd="0" destOrd="0" presId="urn:microsoft.com/office/officeart/2005/8/layout/process1"/>
    <dgm:cxn modelId="{DFA4364D-FEEA-4567-ACA7-39C81C978A13}" type="presParOf" srcId="{C581275C-D11B-49C5-B465-ED6A40740414}" destId="{278E5362-DF57-4724-BC32-9EC11FABA4E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3287DB-9A81-4685-868F-3C1E09F2C29A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3847A83B-BB08-40F0-B93E-070B3A8A4973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Empleabilidad de Egresados</a:t>
          </a:r>
          <a:endParaRPr lang="es-CL" sz="1800" b="1" dirty="0">
            <a:solidFill>
              <a:schemeClr val="tx1"/>
            </a:solidFill>
          </a:endParaRPr>
        </a:p>
      </dgm:t>
    </dgm:pt>
    <dgm:pt modelId="{F39E783E-E8CF-4DA9-831B-273C2C40C85F}" type="parTrans" cxnId="{D5C86A85-11C2-4CE3-9E7F-051F691E130D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31378CCE-6898-4A3A-A93F-C7B2C8E7F1CD}" type="sibTrans" cxnId="{D5C86A85-11C2-4CE3-9E7F-051F691E130D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AC95EE52-8158-4243-B9AD-EB0F420F5011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Programas de Formación Continua </a:t>
          </a:r>
          <a:endParaRPr lang="es-CL" sz="1800" b="1" dirty="0">
            <a:solidFill>
              <a:schemeClr val="tx1"/>
            </a:solidFill>
          </a:endParaRPr>
        </a:p>
      </dgm:t>
    </dgm:pt>
    <dgm:pt modelId="{F665D844-6143-4101-A945-A7944304EE6D}" type="parTrans" cxnId="{09825094-E67D-4ABA-A411-FE952A78D277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B5FDFCDC-7FE3-4BA7-9B03-7FC96B640C82}" type="sibTrans" cxnId="{09825094-E67D-4ABA-A411-FE952A78D277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CB57B21E-A8F3-4B63-99EE-18914F82A757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Plan de vinculación con egresados y el Medio</a:t>
          </a:r>
          <a:endParaRPr lang="es-CL" sz="1800" b="1" dirty="0">
            <a:solidFill>
              <a:schemeClr val="tx1"/>
            </a:solidFill>
          </a:endParaRPr>
        </a:p>
      </dgm:t>
    </dgm:pt>
    <dgm:pt modelId="{4B58CDC9-2D77-4E48-8312-D473EE55CC33}" type="parTrans" cxnId="{191B835A-C13F-4D5A-9D81-8016B2A0B4D8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A8F28920-8423-46DC-934D-30ED8D9C9FC7}" type="sibTrans" cxnId="{191B835A-C13F-4D5A-9D81-8016B2A0B4D8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862313D9-F595-4B95-A539-EC3D3442E083}" type="pres">
      <dgm:prSet presAssocID="{FD3287DB-9A81-4685-868F-3C1E09F2C29A}" presName="Name0" presStyleCnt="0">
        <dgm:presLayoutVars>
          <dgm:dir/>
          <dgm:animLvl val="lvl"/>
          <dgm:resizeHandles val="exact"/>
        </dgm:presLayoutVars>
      </dgm:prSet>
      <dgm:spPr/>
    </dgm:pt>
    <dgm:pt modelId="{FEA67F6C-9089-443C-8843-6AD19B38C7DA}" type="pres">
      <dgm:prSet presAssocID="{3847A83B-BB08-40F0-B93E-070B3A8A4973}" presName="parTxOnly" presStyleLbl="node1" presStyleIdx="0" presStyleCnt="3" custLinFactNeighborX="-821" custLinFactNeighborY="13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92C3744-A19B-4102-A56E-AA06BED6F336}" type="pres">
      <dgm:prSet presAssocID="{31378CCE-6898-4A3A-A93F-C7B2C8E7F1CD}" presName="parTxOnlySpace" presStyleCnt="0"/>
      <dgm:spPr/>
    </dgm:pt>
    <dgm:pt modelId="{0F7E099B-CF89-4450-A3B1-D34E5580080E}" type="pres">
      <dgm:prSet presAssocID="{AC95EE52-8158-4243-B9AD-EB0F420F501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529CDB-5D2D-4EF4-9138-96A315203BDD}" type="pres">
      <dgm:prSet presAssocID="{B5FDFCDC-7FE3-4BA7-9B03-7FC96B640C82}" presName="parTxOnlySpace" presStyleCnt="0"/>
      <dgm:spPr/>
    </dgm:pt>
    <dgm:pt modelId="{8A612EEF-2EEE-4A21-AC80-D16144153A26}" type="pres">
      <dgm:prSet presAssocID="{CB57B21E-A8F3-4B63-99EE-18914F82A757}" presName="parTxOnly" presStyleLbl="node1" presStyleIdx="2" presStyleCnt="3" custLinFactNeighborX="3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91B835A-C13F-4D5A-9D81-8016B2A0B4D8}" srcId="{FD3287DB-9A81-4685-868F-3C1E09F2C29A}" destId="{CB57B21E-A8F3-4B63-99EE-18914F82A757}" srcOrd="2" destOrd="0" parTransId="{4B58CDC9-2D77-4E48-8312-D473EE55CC33}" sibTransId="{A8F28920-8423-46DC-934D-30ED8D9C9FC7}"/>
    <dgm:cxn modelId="{FDDECDC9-4751-45F1-9847-6FC1DDF968EF}" type="presOf" srcId="{AC95EE52-8158-4243-B9AD-EB0F420F5011}" destId="{0F7E099B-CF89-4450-A3B1-D34E5580080E}" srcOrd="0" destOrd="0" presId="urn:microsoft.com/office/officeart/2005/8/layout/chevron1"/>
    <dgm:cxn modelId="{DBE92C04-C69C-4DEE-97C2-3FB120545695}" type="presOf" srcId="{FD3287DB-9A81-4685-868F-3C1E09F2C29A}" destId="{862313D9-F595-4B95-A539-EC3D3442E083}" srcOrd="0" destOrd="0" presId="urn:microsoft.com/office/officeart/2005/8/layout/chevron1"/>
    <dgm:cxn modelId="{09825094-E67D-4ABA-A411-FE952A78D277}" srcId="{FD3287DB-9A81-4685-868F-3C1E09F2C29A}" destId="{AC95EE52-8158-4243-B9AD-EB0F420F5011}" srcOrd="1" destOrd="0" parTransId="{F665D844-6143-4101-A945-A7944304EE6D}" sibTransId="{B5FDFCDC-7FE3-4BA7-9B03-7FC96B640C82}"/>
    <dgm:cxn modelId="{E684C1BB-B16B-42EF-871E-48FA6DBE4160}" type="presOf" srcId="{3847A83B-BB08-40F0-B93E-070B3A8A4973}" destId="{FEA67F6C-9089-443C-8843-6AD19B38C7DA}" srcOrd="0" destOrd="0" presId="urn:microsoft.com/office/officeart/2005/8/layout/chevron1"/>
    <dgm:cxn modelId="{D5C86A85-11C2-4CE3-9E7F-051F691E130D}" srcId="{FD3287DB-9A81-4685-868F-3C1E09F2C29A}" destId="{3847A83B-BB08-40F0-B93E-070B3A8A4973}" srcOrd="0" destOrd="0" parTransId="{F39E783E-E8CF-4DA9-831B-273C2C40C85F}" sibTransId="{31378CCE-6898-4A3A-A93F-C7B2C8E7F1CD}"/>
    <dgm:cxn modelId="{B08EB784-29E6-483D-B557-E1865E9DDED2}" type="presOf" srcId="{CB57B21E-A8F3-4B63-99EE-18914F82A757}" destId="{8A612EEF-2EEE-4A21-AC80-D16144153A26}" srcOrd="0" destOrd="0" presId="urn:microsoft.com/office/officeart/2005/8/layout/chevron1"/>
    <dgm:cxn modelId="{D750AAA6-E80A-4CF8-9938-C68AD39AAEFF}" type="presParOf" srcId="{862313D9-F595-4B95-A539-EC3D3442E083}" destId="{FEA67F6C-9089-443C-8843-6AD19B38C7DA}" srcOrd="0" destOrd="0" presId="urn:microsoft.com/office/officeart/2005/8/layout/chevron1"/>
    <dgm:cxn modelId="{AD430F54-A1F8-4844-ABB0-44CF682735AF}" type="presParOf" srcId="{862313D9-F595-4B95-A539-EC3D3442E083}" destId="{A92C3744-A19B-4102-A56E-AA06BED6F336}" srcOrd="1" destOrd="0" presId="urn:microsoft.com/office/officeart/2005/8/layout/chevron1"/>
    <dgm:cxn modelId="{1B288350-267F-4FD4-8997-FF896111F6DD}" type="presParOf" srcId="{862313D9-F595-4B95-A539-EC3D3442E083}" destId="{0F7E099B-CF89-4450-A3B1-D34E5580080E}" srcOrd="2" destOrd="0" presId="urn:microsoft.com/office/officeart/2005/8/layout/chevron1"/>
    <dgm:cxn modelId="{AEB9049B-FF5D-4E17-889C-A4B3A3D422E9}" type="presParOf" srcId="{862313D9-F595-4B95-A539-EC3D3442E083}" destId="{BE529CDB-5D2D-4EF4-9138-96A315203BDD}" srcOrd="3" destOrd="0" presId="urn:microsoft.com/office/officeart/2005/8/layout/chevron1"/>
    <dgm:cxn modelId="{9192FF32-7957-4901-B25B-C35C4C82F5CB}" type="presParOf" srcId="{862313D9-F595-4B95-A539-EC3D3442E083}" destId="{8A612EEF-2EEE-4A21-AC80-D16144153A2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6DCD84-709B-4942-AFAC-F7C7025DDCF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4DF3140-B850-4DF9-958A-E2709B7BC968}">
      <dgm:prSet phldrT="[Texto]" custT="1"/>
      <dgm:spPr/>
      <dgm:t>
        <a:bodyPr/>
        <a:lstStyle/>
        <a:p>
          <a:r>
            <a:rPr lang="es-ES" sz="1800" b="1" dirty="0" smtClean="0"/>
            <a:t>Vinculación con el Medio</a:t>
          </a:r>
          <a:endParaRPr lang="es-CL" sz="1800" b="1" dirty="0"/>
        </a:p>
      </dgm:t>
    </dgm:pt>
    <dgm:pt modelId="{18E3744C-7A1B-4880-9C63-BAB2B0344A56}" type="parTrans" cxnId="{CD0A04EF-36AD-4B59-9AAE-8B86811CB6BB}">
      <dgm:prSet/>
      <dgm:spPr/>
      <dgm:t>
        <a:bodyPr/>
        <a:lstStyle/>
        <a:p>
          <a:endParaRPr lang="es-CL" b="0"/>
        </a:p>
      </dgm:t>
    </dgm:pt>
    <dgm:pt modelId="{DA54043F-7334-470F-97E6-7036C450A7E8}" type="sibTrans" cxnId="{CD0A04EF-36AD-4B59-9AAE-8B86811CB6BB}">
      <dgm:prSet/>
      <dgm:spPr/>
      <dgm:t>
        <a:bodyPr/>
        <a:lstStyle/>
        <a:p>
          <a:endParaRPr lang="es-CL" b="0"/>
        </a:p>
      </dgm:t>
    </dgm:pt>
    <dgm:pt modelId="{AC2C6EEE-8A9F-4B4B-B8D9-321289CA71B6}">
      <dgm:prSet phldrT="[Texto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ES" sz="1800" b="0" dirty="0" smtClean="0"/>
            <a:t>Diploma de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ES" sz="1800" b="0" dirty="0" smtClean="0"/>
            <a:t>Mentores</a:t>
          </a:r>
          <a:endParaRPr lang="es-CL" sz="1800" b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22ED729B-4B86-4714-82FB-7F4CDEE62C3F}" type="parTrans" cxnId="{C46B880B-2418-41AF-B011-45189C86F1AB}">
      <dgm:prSet/>
      <dgm:spPr/>
      <dgm:t>
        <a:bodyPr/>
        <a:lstStyle/>
        <a:p>
          <a:endParaRPr lang="es-CL" b="0"/>
        </a:p>
      </dgm:t>
    </dgm:pt>
    <dgm:pt modelId="{11A1A664-D7DD-484D-BC2A-5EC56B720C5B}" type="sibTrans" cxnId="{C46B880B-2418-41AF-B011-45189C86F1AB}">
      <dgm:prSet/>
      <dgm:spPr/>
      <dgm:t>
        <a:bodyPr/>
        <a:lstStyle/>
        <a:p>
          <a:endParaRPr lang="es-CL" b="0"/>
        </a:p>
      </dgm:t>
    </dgm:pt>
    <dgm:pt modelId="{2F5FBA94-B240-45DA-A7F7-C7B0E27BCC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800" b="0" dirty="0" smtClean="0"/>
            <a:t>Programas de Formación Continua</a:t>
          </a:r>
          <a:endParaRPr lang="es-CL" sz="1800" b="0" dirty="0"/>
        </a:p>
      </dgm:t>
    </dgm:pt>
    <dgm:pt modelId="{1EF729E3-8963-4557-A79B-6CFDCBB5A857}" type="parTrans" cxnId="{79C149AA-25A3-4E97-9F24-4B0316A66ED4}">
      <dgm:prSet/>
      <dgm:spPr/>
      <dgm:t>
        <a:bodyPr/>
        <a:lstStyle/>
        <a:p>
          <a:endParaRPr lang="es-CL" b="0"/>
        </a:p>
      </dgm:t>
    </dgm:pt>
    <dgm:pt modelId="{E6CA7C58-778D-41D1-8FE6-004A9626A16E}" type="sibTrans" cxnId="{79C149AA-25A3-4E97-9F24-4B0316A66ED4}">
      <dgm:prSet/>
      <dgm:spPr/>
      <dgm:t>
        <a:bodyPr/>
        <a:lstStyle/>
        <a:p>
          <a:endParaRPr lang="es-CL" b="0"/>
        </a:p>
      </dgm:t>
    </dgm:pt>
    <dgm:pt modelId="{80A6260D-84F0-4971-AFD9-C412D2B260E9}">
      <dgm:prSet custT="1"/>
      <dgm:spPr/>
      <dgm:t>
        <a:bodyPr/>
        <a:lstStyle/>
        <a:p>
          <a:r>
            <a:rPr lang="es-ES" sz="1800" b="0" dirty="0" smtClean="0"/>
            <a:t>Red de Orientadores</a:t>
          </a:r>
          <a:endParaRPr lang="es-CL" sz="1800" b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2BAA19E6-ABB9-4EF4-B67F-7754BFFBFFAA}" type="parTrans" cxnId="{BE957182-EF74-41C7-9A18-D941F35C1474}">
      <dgm:prSet/>
      <dgm:spPr/>
      <dgm:t>
        <a:bodyPr/>
        <a:lstStyle/>
        <a:p>
          <a:endParaRPr lang="es-CL" b="0"/>
        </a:p>
      </dgm:t>
    </dgm:pt>
    <dgm:pt modelId="{BD8E80C7-150E-4961-B088-80FD1AF5570E}" type="sibTrans" cxnId="{BE957182-EF74-41C7-9A18-D941F35C1474}">
      <dgm:prSet/>
      <dgm:spPr/>
      <dgm:t>
        <a:bodyPr/>
        <a:lstStyle/>
        <a:p>
          <a:endParaRPr lang="es-CL" b="0"/>
        </a:p>
      </dgm:t>
    </dgm:pt>
    <dgm:pt modelId="{BFF674E4-B86B-474D-8248-B5A8C916C099}" type="asst">
      <dgm:prSet custT="1"/>
      <dgm:spPr/>
      <dgm:t>
        <a:bodyPr/>
        <a:lstStyle/>
        <a:p>
          <a:r>
            <a:rPr lang="es-ES" sz="1800" b="0" dirty="0" smtClean="0"/>
            <a:t>Convenios con DAEM</a:t>
          </a:r>
          <a:endParaRPr lang="es-CL" sz="1800" b="0" dirty="0"/>
        </a:p>
      </dgm:t>
    </dgm:pt>
    <dgm:pt modelId="{65E85E63-EAB4-48E8-977A-DF9A3A2EEB26}" type="parTrans" cxnId="{0B02E185-C569-4369-933E-88018A8F3942}">
      <dgm:prSet/>
      <dgm:spPr/>
      <dgm:t>
        <a:bodyPr/>
        <a:lstStyle/>
        <a:p>
          <a:endParaRPr lang="es-CL" b="0"/>
        </a:p>
      </dgm:t>
    </dgm:pt>
    <dgm:pt modelId="{0A670C99-D5F4-4607-A80F-04DE55D56C35}" type="sibTrans" cxnId="{0B02E185-C569-4369-933E-88018A8F3942}">
      <dgm:prSet/>
      <dgm:spPr/>
      <dgm:t>
        <a:bodyPr/>
        <a:lstStyle/>
        <a:p>
          <a:endParaRPr lang="es-CL" b="0"/>
        </a:p>
      </dgm:t>
    </dgm:pt>
    <dgm:pt modelId="{474762A6-2729-4D44-A3B8-E772A6A7F99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800" b="0" dirty="0" smtClean="0"/>
            <a:t>Diploma para profesores nóveles</a:t>
          </a:r>
          <a:endParaRPr lang="es-CL" sz="1800" b="0" dirty="0"/>
        </a:p>
      </dgm:t>
    </dgm:pt>
    <dgm:pt modelId="{796F1DA6-5AAF-4ACE-A247-E509739C5B64}" type="parTrans" cxnId="{19C7CDD5-7419-49DE-8480-8DED2966BB15}">
      <dgm:prSet/>
      <dgm:spPr/>
      <dgm:t>
        <a:bodyPr/>
        <a:lstStyle/>
        <a:p>
          <a:endParaRPr lang="es-CL" b="0"/>
        </a:p>
      </dgm:t>
    </dgm:pt>
    <dgm:pt modelId="{6B2C991E-E94D-4831-80CC-C9012FB3FAC9}" type="sibTrans" cxnId="{19C7CDD5-7419-49DE-8480-8DED2966BB15}">
      <dgm:prSet/>
      <dgm:spPr/>
      <dgm:t>
        <a:bodyPr/>
        <a:lstStyle/>
        <a:p>
          <a:endParaRPr lang="es-CL" b="0"/>
        </a:p>
      </dgm:t>
    </dgm:pt>
    <dgm:pt modelId="{1C01FE6D-FE47-4D3C-80F2-7AE95E6BC361}">
      <dgm:prSet custT="1"/>
      <dgm:spPr/>
      <dgm:t>
        <a:bodyPr/>
        <a:lstStyle/>
        <a:p>
          <a:r>
            <a:rPr lang="es-ES" sz="2000" b="0" dirty="0" smtClean="0"/>
            <a:t>Propedéutico</a:t>
          </a:r>
          <a:endParaRPr lang="es-CL" sz="2400" b="0" dirty="0"/>
        </a:p>
      </dgm:t>
    </dgm:pt>
    <dgm:pt modelId="{B2B69995-1A0A-4A34-BC7C-FB1DF128A982}" type="parTrans" cxnId="{06CB0FEA-9546-46B9-8570-7B4F0FB2AD9D}">
      <dgm:prSet/>
      <dgm:spPr/>
      <dgm:t>
        <a:bodyPr/>
        <a:lstStyle/>
        <a:p>
          <a:endParaRPr lang="es-CL" b="0"/>
        </a:p>
      </dgm:t>
    </dgm:pt>
    <dgm:pt modelId="{9D579B10-1B5A-466F-ADB0-C1529F7E5AFE}" type="sibTrans" cxnId="{06CB0FEA-9546-46B9-8570-7B4F0FB2AD9D}">
      <dgm:prSet/>
      <dgm:spPr/>
      <dgm:t>
        <a:bodyPr/>
        <a:lstStyle/>
        <a:p>
          <a:endParaRPr lang="es-CL" b="0"/>
        </a:p>
      </dgm:t>
    </dgm:pt>
    <dgm:pt modelId="{A7C17B9F-B8A8-4C2A-AABB-95543D7A63DF}">
      <dgm:prSet custT="1"/>
      <dgm:spPr/>
      <dgm:t>
        <a:bodyPr/>
        <a:lstStyle/>
        <a:p>
          <a:r>
            <a:rPr lang="es-ES" sz="1600" b="0" dirty="0" smtClean="0"/>
            <a:t>Estudio de percepción de formación de profesores UdeC</a:t>
          </a:r>
          <a:endParaRPr lang="es-CL" sz="1600" b="0" dirty="0"/>
        </a:p>
      </dgm:t>
    </dgm:pt>
    <dgm:pt modelId="{D481DC1B-A415-4000-99E2-96D61AD4704B}" type="parTrans" cxnId="{092BB0A5-5D7A-4485-9CDE-04B007CD411E}">
      <dgm:prSet/>
      <dgm:spPr/>
      <dgm:t>
        <a:bodyPr/>
        <a:lstStyle/>
        <a:p>
          <a:endParaRPr lang="es-CL" b="0"/>
        </a:p>
      </dgm:t>
    </dgm:pt>
    <dgm:pt modelId="{1C0B4399-4E7B-4215-A3DE-B3D369CC9298}" type="sibTrans" cxnId="{092BB0A5-5D7A-4485-9CDE-04B007CD411E}">
      <dgm:prSet/>
      <dgm:spPr/>
      <dgm:t>
        <a:bodyPr/>
        <a:lstStyle/>
        <a:p>
          <a:endParaRPr lang="es-CL" b="0"/>
        </a:p>
      </dgm:t>
    </dgm:pt>
    <dgm:pt modelId="{B800990B-3F7C-44FB-A2B8-DE8AC4FB2823}" type="asst">
      <dgm:prSet custT="1"/>
      <dgm:spPr/>
      <dgm:t>
        <a:bodyPr/>
        <a:lstStyle/>
        <a:p>
          <a:r>
            <a:rPr lang="es-ES" sz="1800" b="0" dirty="0" smtClean="0"/>
            <a:t>Convenios  con entidades nacionales e internacionales</a:t>
          </a:r>
          <a:endParaRPr lang="es-CL" sz="1800" b="0" dirty="0"/>
        </a:p>
      </dgm:t>
    </dgm:pt>
    <dgm:pt modelId="{BF79B3AF-318F-45EC-97B8-C9420699EB99}" type="parTrans" cxnId="{8791808E-0885-4F03-881F-F37D567EC6A7}">
      <dgm:prSet/>
      <dgm:spPr/>
      <dgm:t>
        <a:bodyPr/>
        <a:lstStyle/>
        <a:p>
          <a:endParaRPr lang="es-CL" b="0"/>
        </a:p>
      </dgm:t>
    </dgm:pt>
    <dgm:pt modelId="{D81CE8E7-653E-409A-B9AB-986B058CCEB0}" type="sibTrans" cxnId="{8791808E-0885-4F03-881F-F37D567EC6A7}">
      <dgm:prSet/>
      <dgm:spPr/>
      <dgm:t>
        <a:bodyPr/>
        <a:lstStyle/>
        <a:p>
          <a:endParaRPr lang="es-CL" b="0"/>
        </a:p>
      </dgm:t>
    </dgm:pt>
    <dgm:pt modelId="{A85270D8-4EAE-4241-BF27-00F379D84667}" type="pres">
      <dgm:prSet presAssocID="{7B6DCD84-709B-4942-AFAC-F7C7025DDC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807C4EA1-733C-45D1-9380-D32EB026F2EE}" type="pres">
      <dgm:prSet presAssocID="{64DF3140-B850-4DF9-958A-E2709B7BC96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6363BB0D-D917-4EB6-86EB-378A00188B7B}" type="pres">
      <dgm:prSet presAssocID="{64DF3140-B850-4DF9-958A-E2709B7BC968}" presName="rootComposite1" presStyleCnt="0"/>
      <dgm:spPr/>
      <dgm:t>
        <a:bodyPr/>
        <a:lstStyle/>
        <a:p>
          <a:endParaRPr lang="es-CL"/>
        </a:p>
      </dgm:t>
    </dgm:pt>
    <dgm:pt modelId="{8EACAC24-9AD7-4F0E-863B-EC4A3CC75CFF}" type="pres">
      <dgm:prSet presAssocID="{64DF3140-B850-4DF9-958A-E2709B7BC968}" presName="rootText1" presStyleLbl="node0" presStyleIdx="0" presStyleCnt="1" custScaleX="203499" custLinFactNeighborX="-2791" custLinFactNeighborY="-794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3565C9E-111E-430A-8153-8FB7469DE055}" type="pres">
      <dgm:prSet presAssocID="{64DF3140-B850-4DF9-958A-E2709B7BC968}" presName="rootConnector1" presStyleLbl="node1" presStyleIdx="0" presStyleCnt="0"/>
      <dgm:spPr/>
      <dgm:t>
        <a:bodyPr/>
        <a:lstStyle/>
        <a:p>
          <a:endParaRPr lang="es-CL"/>
        </a:p>
      </dgm:t>
    </dgm:pt>
    <dgm:pt modelId="{392CCCF3-9580-4838-8211-7FBA8ED1710D}" type="pres">
      <dgm:prSet presAssocID="{64DF3140-B850-4DF9-958A-E2709B7BC968}" presName="hierChild2" presStyleCnt="0"/>
      <dgm:spPr/>
      <dgm:t>
        <a:bodyPr/>
        <a:lstStyle/>
        <a:p>
          <a:endParaRPr lang="es-CL"/>
        </a:p>
      </dgm:t>
    </dgm:pt>
    <dgm:pt modelId="{F716D77B-3CC0-42EF-8B3D-199585CD2B15}" type="pres">
      <dgm:prSet presAssocID="{22ED729B-4B86-4714-82FB-7F4CDEE62C3F}" presName="Name37" presStyleLbl="parChTrans1D2" presStyleIdx="0" presStyleCnt="8"/>
      <dgm:spPr/>
      <dgm:t>
        <a:bodyPr/>
        <a:lstStyle/>
        <a:p>
          <a:endParaRPr lang="es-CL"/>
        </a:p>
      </dgm:t>
    </dgm:pt>
    <dgm:pt modelId="{B5AFC46D-DCD0-4F9D-9E13-5ACA7E223DD7}" type="pres">
      <dgm:prSet presAssocID="{AC2C6EEE-8A9F-4B4B-B8D9-321289CA71B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87F1B8FD-5B29-4928-BB62-6C430C73A58D}" type="pres">
      <dgm:prSet presAssocID="{AC2C6EEE-8A9F-4B4B-B8D9-321289CA71B6}" presName="rootComposite" presStyleCnt="0"/>
      <dgm:spPr/>
      <dgm:t>
        <a:bodyPr/>
        <a:lstStyle/>
        <a:p>
          <a:endParaRPr lang="es-CL"/>
        </a:p>
      </dgm:t>
    </dgm:pt>
    <dgm:pt modelId="{EBE99DAD-6DDC-47BF-BC96-AF228E20A814}" type="pres">
      <dgm:prSet presAssocID="{AC2C6EEE-8A9F-4B4B-B8D9-321289CA71B6}" presName="rootText" presStyleLbl="node2" presStyleIdx="0" presStyleCnt="6" custScaleX="82318" custScaleY="108425" custLinFactNeighborX="578" custLinFactNeighborY="-297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24B6207-4F02-4BBF-AFC3-3306446932F9}" type="pres">
      <dgm:prSet presAssocID="{AC2C6EEE-8A9F-4B4B-B8D9-321289CA71B6}" presName="rootConnector" presStyleLbl="node2" presStyleIdx="0" presStyleCnt="6"/>
      <dgm:spPr/>
      <dgm:t>
        <a:bodyPr/>
        <a:lstStyle/>
        <a:p>
          <a:endParaRPr lang="es-CL"/>
        </a:p>
      </dgm:t>
    </dgm:pt>
    <dgm:pt modelId="{618642DB-5550-408D-8094-555356EC8E7F}" type="pres">
      <dgm:prSet presAssocID="{AC2C6EEE-8A9F-4B4B-B8D9-321289CA71B6}" presName="hierChild4" presStyleCnt="0"/>
      <dgm:spPr/>
      <dgm:t>
        <a:bodyPr/>
        <a:lstStyle/>
        <a:p>
          <a:endParaRPr lang="es-CL"/>
        </a:p>
      </dgm:t>
    </dgm:pt>
    <dgm:pt modelId="{C6984F13-810C-41F5-8FCF-1D3B37523730}" type="pres">
      <dgm:prSet presAssocID="{AC2C6EEE-8A9F-4B4B-B8D9-321289CA71B6}" presName="hierChild5" presStyleCnt="0"/>
      <dgm:spPr/>
      <dgm:t>
        <a:bodyPr/>
        <a:lstStyle/>
        <a:p>
          <a:endParaRPr lang="es-CL"/>
        </a:p>
      </dgm:t>
    </dgm:pt>
    <dgm:pt modelId="{F761A6D5-ED97-4D88-B79F-164574B3F529}" type="pres">
      <dgm:prSet presAssocID="{796F1DA6-5AAF-4ACE-A247-E509739C5B64}" presName="Name37" presStyleLbl="parChTrans1D2" presStyleIdx="1" presStyleCnt="8"/>
      <dgm:spPr/>
      <dgm:t>
        <a:bodyPr/>
        <a:lstStyle/>
        <a:p>
          <a:endParaRPr lang="es-CL"/>
        </a:p>
      </dgm:t>
    </dgm:pt>
    <dgm:pt modelId="{0EB51E13-33AE-482F-A8EE-BE011696609D}" type="pres">
      <dgm:prSet presAssocID="{474762A6-2729-4D44-A3B8-E772A6A7F9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4EFC0321-DE34-4839-885C-06C4DD7625A6}" type="pres">
      <dgm:prSet presAssocID="{474762A6-2729-4D44-A3B8-E772A6A7F999}" presName="rootComposite" presStyleCnt="0"/>
      <dgm:spPr/>
      <dgm:t>
        <a:bodyPr/>
        <a:lstStyle/>
        <a:p>
          <a:endParaRPr lang="es-CL"/>
        </a:p>
      </dgm:t>
    </dgm:pt>
    <dgm:pt modelId="{0EC271E2-9403-4B2A-85D4-356EE164A56F}" type="pres">
      <dgm:prSet presAssocID="{474762A6-2729-4D44-A3B8-E772A6A7F999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A532A67-5325-4514-91D5-E0924C45AD75}" type="pres">
      <dgm:prSet presAssocID="{474762A6-2729-4D44-A3B8-E772A6A7F999}" presName="rootConnector" presStyleLbl="node2" presStyleIdx="1" presStyleCnt="6"/>
      <dgm:spPr/>
      <dgm:t>
        <a:bodyPr/>
        <a:lstStyle/>
        <a:p>
          <a:endParaRPr lang="es-CL"/>
        </a:p>
      </dgm:t>
    </dgm:pt>
    <dgm:pt modelId="{9F0D35A4-9F2F-4006-9A98-4386BD2BE2D5}" type="pres">
      <dgm:prSet presAssocID="{474762A6-2729-4D44-A3B8-E772A6A7F999}" presName="hierChild4" presStyleCnt="0"/>
      <dgm:spPr/>
      <dgm:t>
        <a:bodyPr/>
        <a:lstStyle/>
        <a:p>
          <a:endParaRPr lang="es-CL"/>
        </a:p>
      </dgm:t>
    </dgm:pt>
    <dgm:pt modelId="{3EE4D653-3B22-40F6-85C2-289FA0E693DD}" type="pres">
      <dgm:prSet presAssocID="{474762A6-2729-4D44-A3B8-E772A6A7F999}" presName="hierChild5" presStyleCnt="0"/>
      <dgm:spPr/>
      <dgm:t>
        <a:bodyPr/>
        <a:lstStyle/>
        <a:p>
          <a:endParaRPr lang="es-CL"/>
        </a:p>
      </dgm:t>
    </dgm:pt>
    <dgm:pt modelId="{55D8A99D-BDEB-4797-AA72-6CD9F67C4F9D}" type="pres">
      <dgm:prSet presAssocID="{1EF729E3-8963-4557-A79B-6CFDCBB5A857}" presName="Name37" presStyleLbl="parChTrans1D2" presStyleIdx="2" presStyleCnt="8"/>
      <dgm:spPr/>
      <dgm:t>
        <a:bodyPr/>
        <a:lstStyle/>
        <a:p>
          <a:endParaRPr lang="es-CL"/>
        </a:p>
      </dgm:t>
    </dgm:pt>
    <dgm:pt modelId="{7AECF947-92CE-4100-928E-4F42787452FA}" type="pres">
      <dgm:prSet presAssocID="{2F5FBA94-B240-45DA-A7F7-C7B0E27BCCD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D685ACF5-587C-4B0A-9E2C-250EB57B30C9}" type="pres">
      <dgm:prSet presAssocID="{2F5FBA94-B240-45DA-A7F7-C7B0E27BCCDA}" presName="rootComposite" presStyleCnt="0"/>
      <dgm:spPr/>
      <dgm:t>
        <a:bodyPr/>
        <a:lstStyle/>
        <a:p>
          <a:endParaRPr lang="es-CL"/>
        </a:p>
      </dgm:t>
    </dgm:pt>
    <dgm:pt modelId="{62A7B7CF-FCE5-4961-BD1E-D4E1B09EDE7E}" type="pres">
      <dgm:prSet presAssocID="{2F5FBA94-B240-45DA-A7F7-C7B0E27BCCDA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8BBF656-F607-4172-B721-92078EDEC1DE}" type="pres">
      <dgm:prSet presAssocID="{2F5FBA94-B240-45DA-A7F7-C7B0E27BCCDA}" presName="rootConnector" presStyleLbl="node2" presStyleIdx="2" presStyleCnt="6"/>
      <dgm:spPr/>
      <dgm:t>
        <a:bodyPr/>
        <a:lstStyle/>
        <a:p>
          <a:endParaRPr lang="es-CL"/>
        </a:p>
      </dgm:t>
    </dgm:pt>
    <dgm:pt modelId="{5F843604-9B9D-4CFF-8A44-8D160CECC11B}" type="pres">
      <dgm:prSet presAssocID="{2F5FBA94-B240-45DA-A7F7-C7B0E27BCCDA}" presName="hierChild4" presStyleCnt="0"/>
      <dgm:spPr/>
      <dgm:t>
        <a:bodyPr/>
        <a:lstStyle/>
        <a:p>
          <a:endParaRPr lang="es-CL"/>
        </a:p>
      </dgm:t>
    </dgm:pt>
    <dgm:pt modelId="{C4DD57B8-393E-4A5A-BD0D-39929C7EF63B}" type="pres">
      <dgm:prSet presAssocID="{2F5FBA94-B240-45DA-A7F7-C7B0E27BCCDA}" presName="hierChild5" presStyleCnt="0"/>
      <dgm:spPr/>
      <dgm:t>
        <a:bodyPr/>
        <a:lstStyle/>
        <a:p>
          <a:endParaRPr lang="es-CL"/>
        </a:p>
      </dgm:t>
    </dgm:pt>
    <dgm:pt modelId="{B1AFF494-081F-467C-A1CA-AD40E6071506}" type="pres">
      <dgm:prSet presAssocID="{2BAA19E6-ABB9-4EF4-B67F-7754BFFBFFAA}" presName="Name37" presStyleLbl="parChTrans1D2" presStyleIdx="3" presStyleCnt="8"/>
      <dgm:spPr/>
      <dgm:t>
        <a:bodyPr/>
        <a:lstStyle/>
        <a:p>
          <a:endParaRPr lang="es-CL"/>
        </a:p>
      </dgm:t>
    </dgm:pt>
    <dgm:pt modelId="{C1EBB7B4-0D0D-4198-BE62-6B69E3488D02}" type="pres">
      <dgm:prSet presAssocID="{80A6260D-84F0-4971-AFD9-C412D2B260E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DC836A55-D1B1-4783-A68D-312EC85B7C16}" type="pres">
      <dgm:prSet presAssocID="{80A6260D-84F0-4971-AFD9-C412D2B260E9}" presName="rootComposite" presStyleCnt="0"/>
      <dgm:spPr/>
      <dgm:t>
        <a:bodyPr/>
        <a:lstStyle/>
        <a:p>
          <a:endParaRPr lang="es-CL"/>
        </a:p>
      </dgm:t>
    </dgm:pt>
    <dgm:pt modelId="{B4072095-FA53-48FF-A319-5C12441DC4C0}" type="pres">
      <dgm:prSet presAssocID="{80A6260D-84F0-4971-AFD9-C412D2B260E9}" presName="rootText" presStyleLbl="node2" presStyleIdx="3" presStyleCnt="6" custLinFactNeighborX="-359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19D3479-4F15-4E98-BCD8-DBD66085A174}" type="pres">
      <dgm:prSet presAssocID="{80A6260D-84F0-4971-AFD9-C412D2B260E9}" presName="rootConnector" presStyleLbl="node2" presStyleIdx="3" presStyleCnt="6"/>
      <dgm:spPr/>
      <dgm:t>
        <a:bodyPr/>
        <a:lstStyle/>
        <a:p>
          <a:endParaRPr lang="es-CL"/>
        </a:p>
      </dgm:t>
    </dgm:pt>
    <dgm:pt modelId="{9F5077DE-7C04-49D0-926E-51CFE4D2BF6B}" type="pres">
      <dgm:prSet presAssocID="{80A6260D-84F0-4971-AFD9-C412D2B260E9}" presName="hierChild4" presStyleCnt="0"/>
      <dgm:spPr/>
      <dgm:t>
        <a:bodyPr/>
        <a:lstStyle/>
        <a:p>
          <a:endParaRPr lang="es-CL"/>
        </a:p>
      </dgm:t>
    </dgm:pt>
    <dgm:pt modelId="{0F910EE3-6E1D-4DFA-82A3-8531C2B24CDE}" type="pres">
      <dgm:prSet presAssocID="{80A6260D-84F0-4971-AFD9-C412D2B260E9}" presName="hierChild5" presStyleCnt="0"/>
      <dgm:spPr/>
      <dgm:t>
        <a:bodyPr/>
        <a:lstStyle/>
        <a:p>
          <a:endParaRPr lang="es-CL"/>
        </a:p>
      </dgm:t>
    </dgm:pt>
    <dgm:pt modelId="{EADFE0FE-81B5-4342-845B-60F150E20D47}" type="pres">
      <dgm:prSet presAssocID="{B2B69995-1A0A-4A34-BC7C-FB1DF128A982}" presName="Name37" presStyleLbl="parChTrans1D2" presStyleIdx="4" presStyleCnt="8"/>
      <dgm:spPr/>
      <dgm:t>
        <a:bodyPr/>
        <a:lstStyle/>
        <a:p>
          <a:endParaRPr lang="es-CL"/>
        </a:p>
      </dgm:t>
    </dgm:pt>
    <dgm:pt modelId="{296C4376-5B8F-48F6-B5EA-F4E395483AD9}" type="pres">
      <dgm:prSet presAssocID="{1C01FE6D-FE47-4D3C-80F2-7AE95E6BC36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5BEECBCA-943A-4804-B578-9DCB400BAE9E}" type="pres">
      <dgm:prSet presAssocID="{1C01FE6D-FE47-4D3C-80F2-7AE95E6BC361}" presName="rootComposite" presStyleCnt="0"/>
      <dgm:spPr/>
      <dgm:t>
        <a:bodyPr/>
        <a:lstStyle/>
        <a:p>
          <a:endParaRPr lang="es-CL"/>
        </a:p>
      </dgm:t>
    </dgm:pt>
    <dgm:pt modelId="{AF76CC9B-E725-4712-BBB8-9C1C44822A46}" type="pres">
      <dgm:prSet presAssocID="{1C01FE6D-FE47-4D3C-80F2-7AE95E6BC361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8695B2F-A017-4B71-BA7A-CB0291F4F0EC}" type="pres">
      <dgm:prSet presAssocID="{1C01FE6D-FE47-4D3C-80F2-7AE95E6BC361}" presName="rootConnector" presStyleLbl="node2" presStyleIdx="4" presStyleCnt="6"/>
      <dgm:spPr/>
      <dgm:t>
        <a:bodyPr/>
        <a:lstStyle/>
        <a:p>
          <a:endParaRPr lang="es-CL"/>
        </a:p>
      </dgm:t>
    </dgm:pt>
    <dgm:pt modelId="{8CE9DE86-4221-4DB6-866E-6D2BE7BEECAA}" type="pres">
      <dgm:prSet presAssocID="{1C01FE6D-FE47-4D3C-80F2-7AE95E6BC361}" presName="hierChild4" presStyleCnt="0"/>
      <dgm:spPr/>
      <dgm:t>
        <a:bodyPr/>
        <a:lstStyle/>
        <a:p>
          <a:endParaRPr lang="es-CL"/>
        </a:p>
      </dgm:t>
    </dgm:pt>
    <dgm:pt modelId="{71892D11-7283-4724-BAF5-CC740BCF5A73}" type="pres">
      <dgm:prSet presAssocID="{1C01FE6D-FE47-4D3C-80F2-7AE95E6BC361}" presName="hierChild5" presStyleCnt="0"/>
      <dgm:spPr/>
      <dgm:t>
        <a:bodyPr/>
        <a:lstStyle/>
        <a:p>
          <a:endParaRPr lang="es-CL"/>
        </a:p>
      </dgm:t>
    </dgm:pt>
    <dgm:pt modelId="{70256541-34C7-4581-A217-D8894012791F}" type="pres">
      <dgm:prSet presAssocID="{D481DC1B-A415-4000-99E2-96D61AD4704B}" presName="Name37" presStyleLbl="parChTrans1D2" presStyleIdx="5" presStyleCnt="8"/>
      <dgm:spPr/>
      <dgm:t>
        <a:bodyPr/>
        <a:lstStyle/>
        <a:p>
          <a:endParaRPr lang="es-CL"/>
        </a:p>
      </dgm:t>
    </dgm:pt>
    <dgm:pt modelId="{DBCBBA59-3F79-485A-8AE6-DEC3C8EFB6BD}" type="pres">
      <dgm:prSet presAssocID="{A7C17B9F-B8A8-4C2A-AABB-95543D7A63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3FC4C10E-63A5-4FDC-9479-1A121AE9EA72}" type="pres">
      <dgm:prSet presAssocID="{A7C17B9F-B8A8-4C2A-AABB-95543D7A63DF}" presName="rootComposite" presStyleCnt="0"/>
      <dgm:spPr/>
      <dgm:t>
        <a:bodyPr/>
        <a:lstStyle/>
        <a:p>
          <a:endParaRPr lang="es-CL"/>
        </a:p>
      </dgm:t>
    </dgm:pt>
    <dgm:pt modelId="{8BEC35E0-AAA6-4F4C-ADD5-4A5E9E1B5BEC}" type="pres">
      <dgm:prSet presAssocID="{A7C17B9F-B8A8-4C2A-AABB-95543D7A63DF}" presName="rootText" presStyleLbl="node2" presStyleIdx="5" presStyleCnt="6" custScaleX="109818" custScaleY="13165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DEFAD68-E922-4A54-B3B2-27E50B6E618D}" type="pres">
      <dgm:prSet presAssocID="{A7C17B9F-B8A8-4C2A-AABB-95543D7A63DF}" presName="rootConnector" presStyleLbl="node2" presStyleIdx="5" presStyleCnt="6"/>
      <dgm:spPr/>
      <dgm:t>
        <a:bodyPr/>
        <a:lstStyle/>
        <a:p>
          <a:endParaRPr lang="es-CL"/>
        </a:p>
      </dgm:t>
    </dgm:pt>
    <dgm:pt modelId="{269D8ACB-F52E-4628-91ED-BE895214FB1C}" type="pres">
      <dgm:prSet presAssocID="{A7C17B9F-B8A8-4C2A-AABB-95543D7A63DF}" presName="hierChild4" presStyleCnt="0"/>
      <dgm:spPr/>
      <dgm:t>
        <a:bodyPr/>
        <a:lstStyle/>
        <a:p>
          <a:endParaRPr lang="es-CL"/>
        </a:p>
      </dgm:t>
    </dgm:pt>
    <dgm:pt modelId="{A39932FE-04CC-4AF9-987B-D1ACC48AA21A}" type="pres">
      <dgm:prSet presAssocID="{A7C17B9F-B8A8-4C2A-AABB-95543D7A63DF}" presName="hierChild5" presStyleCnt="0"/>
      <dgm:spPr/>
      <dgm:t>
        <a:bodyPr/>
        <a:lstStyle/>
        <a:p>
          <a:endParaRPr lang="es-CL"/>
        </a:p>
      </dgm:t>
    </dgm:pt>
    <dgm:pt modelId="{1CE92A9B-12C3-4182-86DD-326D847A6C4D}" type="pres">
      <dgm:prSet presAssocID="{64DF3140-B850-4DF9-958A-E2709B7BC968}" presName="hierChild3" presStyleCnt="0"/>
      <dgm:spPr/>
      <dgm:t>
        <a:bodyPr/>
        <a:lstStyle/>
        <a:p>
          <a:endParaRPr lang="es-CL"/>
        </a:p>
      </dgm:t>
    </dgm:pt>
    <dgm:pt modelId="{2D2E41FC-9A01-461A-976D-0081EEAD1D1F}" type="pres">
      <dgm:prSet presAssocID="{65E85E63-EAB4-48E8-977A-DF9A3A2EEB26}" presName="Name111" presStyleLbl="parChTrans1D2" presStyleIdx="6" presStyleCnt="8"/>
      <dgm:spPr/>
      <dgm:t>
        <a:bodyPr/>
        <a:lstStyle/>
        <a:p>
          <a:endParaRPr lang="es-CL"/>
        </a:p>
      </dgm:t>
    </dgm:pt>
    <dgm:pt modelId="{F483CCF2-D3A1-482C-9EF8-B6EBF952F5E7}" type="pres">
      <dgm:prSet presAssocID="{BFF674E4-B86B-474D-8248-B5A8C916C099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2CF0FCB5-F142-4A49-98F6-8749F2E502AE}" type="pres">
      <dgm:prSet presAssocID="{BFF674E4-B86B-474D-8248-B5A8C916C099}" presName="rootComposite3" presStyleCnt="0"/>
      <dgm:spPr/>
      <dgm:t>
        <a:bodyPr/>
        <a:lstStyle/>
        <a:p>
          <a:endParaRPr lang="es-CL"/>
        </a:p>
      </dgm:t>
    </dgm:pt>
    <dgm:pt modelId="{571F6322-3A28-455B-8AAD-CAEC7ECD1D8D}" type="pres">
      <dgm:prSet presAssocID="{BFF674E4-B86B-474D-8248-B5A8C916C099}" presName="rootText3" presStyleLbl="asst1" presStyleIdx="0" presStyleCnt="2" custScaleX="99551" custScaleY="74141" custLinFactX="72371" custLinFactNeighborX="100000" custLinFactNeighborY="-1428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8FA1A8A-9562-4534-B0E2-2A93B50C05D8}" type="pres">
      <dgm:prSet presAssocID="{BFF674E4-B86B-474D-8248-B5A8C916C099}" presName="rootConnector3" presStyleLbl="asst1" presStyleIdx="0" presStyleCnt="2"/>
      <dgm:spPr/>
      <dgm:t>
        <a:bodyPr/>
        <a:lstStyle/>
        <a:p>
          <a:endParaRPr lang="es-CL"/>
        </a:p>
      </dgm:t>
    </dgm:pt>
    <dgm:pt modelId="{C623698A-C8E0-4E38-8FF3-ABC66ABE9B9A}" type="pres">
      <dgm:prSet presAssocID="{BFF674E4-B86B-474D-8248-B5A8C916C099}" presName="hierChild6" presStyleCnt="0"/>
      <dgm:spPr/>
      <dgm:t>
        <a:bodyPr/>
        <a:lstStyle/>
        <a:p>
          <a:endParaRPr lang="es-CL"/>
        </a:p>
      </dgm:t>
    </dgm:pt>
    <dgm:pt modelId="{793D7594-A0C4-4487-88C7-1A4D80F8A894}" type="pres">
      <dgm:prSet presAssocID="{BFF674E4-B86B-474D-8248-B5A8C916C099}" presName="hierChild7" presStyleCnt="0"/>
      <dgm:spPr/>
      <dgm:t>
        <a:bodyPr/>
        <a:lstStyle/>
        <a:p>
          <a:endParaRPr lang="es-CL"/>
        </a:p>
      </dgm:t>
    </dgm:pt>
    <dgm:pt modelId="{94B6F5E1-0918-4D6C-8C83-5B4F7E5CA7BB}" type="pres">
      <dgm:prSet presAssocID="{BF79B3AF-318F-45EC-97B8-C9420699EB99}" presName="Name111" presStyleLbl="parChTrans1D2" presStyleIdx="7" presStyleCnt="8"/>
      <dgm:spPr/>
      <dgm:t>
        <a:bodyPr/>
        <a:lstStyle/>
        <a:p>
          <a:endParaRPr lang="es-CL"/>
        </a:p>
      </dgm:t>
    </dgm:pt>
    <dgm:pt modelId="{E9CD3B19-24E3-41BE-A973-E7D864CFFC41}" type="pres">
      <dgm:prSet presAssocID="{B800990B-3F7C-44FB-A2B8-DE8AC4FB2823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7B2D0762-7C9E-40EC-9E99-EC6E76390376}" type="pres">
      <dgm:prSet presAssocID="{B800990B-3F7C-44FB-A2B8-DE8AC4FB2823}" presName="rootComposite3" presStyleCnt="0"/>
      <dgm:spPr/>
      <dgm:t>
        <a:bodyPr/>
        <a:lstStyle/>
        <a:p>
          <a:endParaRPr lang="es-CL"/>
        </a:p>
      </dgm:t>
    </dgm:pt>
    <dgm:pt modelId="{AE70DF02-6BE4-48B7-BFFD-7ED5536CEAF4}" type="pres">
      <dgm:prSet presAssocID="{B800990B-3F7C-44FB-A2B8-DE8AC4FB2823}" presName="rootText3" presStyleLbl="asst1" presStyleIdx="1" presStyleCnt="2" custScaleX="259245" custScaleY="82854" custLinFactX="-107572" custLinFactNeighborX="-200000" custLinFactNeighborY="-1281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8DFC128-8B74-4555-AB1B-95B4BDA3935B}" type="pres">
      <dgm:prSet presAssocID="{B800990B-3F7C-44FB-A2B8-DE8AC4FB2823}" presName="rootConnector3" presStyleLbl="asst1" presStyleIdx="1" presStyleCnt="2"/>
      <dgm:spPr/>
      <dgm:t>
        <a:bodyPr/>
        <a:lstStyle/>
        <a:p>
          <a:endParaRPr lang="es-CL"/>
        </a:p>
      </dgm:t>
    </dgm:pt>
    <dgm:pt modelId="{9559F455-3D94-4206-A5BC-4A97B3DB8446}" type="pres">
      <dgm:prSet presAssocID="{B800990B-3F7C-44FB-A2B8-DE8AC4FB2823}" presName="hierChild6" presStyleCnt="0"/>
      <dgm:spPr/>
      <dgm:t>
        <a:bodyPr/>
        <a:lstStyle/>
        <a:p>
          <a:endParaRPr lang="es-CL"/>
        </a:p>
      </dgm:t>
    </dgm:pt>
    <dgm:pt modelId="{ECEEB1E7-FD69-459E-B494-68C567C393FE}" type="pres">
      <dgm:prSet presAssocID="{B800990B-3F7C-44FB-A2B8-DE8AC4FB2823}" presName="hierChild7" presStyleCnt="0"/>
      <dgm:spPr/>
      <dgm:t>
        <a:bodyPr/>
        <a:lstStyle/>
        <a:p>
          <a:endParaRPr lang="es-CL"/>
        </a:p>
      </dgm:t>
    </dgm:pt>
  </dgm:ptLst>
  <dgm:cxnLst>
    <dgm:cxn modelId="{9C0E1F6A-3483-413B-A28D-E9F51258926E}" type="presOf" srcId="{B800990B-3F7C-44FB-A2B8-DE8AC4FB2823}" destId="{AE70DF02-6BE4-48B7-BFFD-7ED5536CEAF4}" srcOrd="0" destOrd="0" presId="urn:microsoft.com/office/officeart/2005/8/layout/orgChart1"/>
    <dgm:cxn modelId="{F806DBA5-C7C7-4F31-8D5E-EC5DB3723139}" type="presOf" srcId="{A7C17B9F-B8A8-4C2A-AABB-95543D7A63DF}" destId="{2DEFAD68-E922-4A54-B3B2-27E50B6E618D}" srcOrd="1" destOrd="0" presId="urn:microsoft.com/office/officeart/2005/8/layout/orgChart1"/>
    <dgm:cxn modelId="{E9725B27-0C2F-4054-8896-100333AB1DF0}" type="presOf" srcId="{80A6260D-84F0-4971-AFD9-C412D2B260E9}" destId="{A19D3479-4F15-4E98-BCD8-DBD66085A174}" srcOrd="1" destOrd="0" presId="urn:microsoft.com/office/officeart/2005/8/layout/orgChart1"/>
    <dgm:cxn modelId="{BE957182-EF74-41C7-9A18-D941F35C1474}" srcId="{64DF3140-B850-4DF9-958A-E2709B7BC968}" destId="{80A6260D-84F0-4971-AFD9-C412D2B260E9}" srcOrd="3" destOrd="0" parTransId="{2BAA19E6-ABB9-4EF4-B67F-7754BFFBFFAA}" sibTransId="{BD8E80C7-150E-4961-B088-80FD1AF5570E}"/>
    <dgm:cxn modelId="{092BB0A5-5D7A-4485-9CDE-04B007CD411E}" srcId="{64DF3140-B850-4DF9-958A-E2709B7BC968}" destId="{A7C17B9F-B8A8-4C2A-AABB-95543D7A63DF}" srcOrd="5" destOrd="0" parTransId="{D481DC1B-A415-4000-99E2-96D61AD4704B}" sibTransId="{1C0B4399-4E7B-4215-A3DE-B3D369CC9298}"/>
    <dgm:cxn modelId="{CD0A04EF-36AD-4B59-9AAE-8B86811CB6BB}" srcId="{7B6DCD84-709B-4942-AFAC-F7C7025DDCFC}" destId="{64DF3140-B850-4DF9-958A-E2709B7BC968}" srcOrd="0" destOrd="0" parTransId="{18E3744C-7A1B-4880-9C63-BAB2B0344A56}" sibTransId="{DA54043F-7334-470F-97E6-7036C450A7E8}"/>
    <dgm:cxn modelId="{0B02E185-C569-4369-933E-88018A8F3942}" srcId="{64DF3140-B850-4DF9-958A-E2709B7BC968}" destId="{BFF674E4-B86B-474D-8248-B5A8C916C099}" srcOrd="6" destOrd="0" parTransId="{65E85E63-EAB4-48E8-977A-DF9A3A2EEB26}" sibTransId="{0A670C99-D5F4-4607-A80F-04DE55D56C35}"/>
    <dgm:cxn modelId="{C46B880B-2418-41AF-B011-45189C86F1AB}" srcId="{64DF3140-B850-4DF9-958A-E2709B7BC968}" destId="{AC2C6EEE-8A9F-4B4B-B8D9-321289CA71B6}" srcOrd="0" destOrd="0" parTransId="{22ED729B-4B86-4714-82FB-7F4CDEE62C3F}" sibTransId="{11A1A664-D7DD-484D-BC2A-5EC56B720C5B}"/>
    <dgm:cxn modelId="{CB837F5A-10FC-448C-842B-2CE18F67420D}" type="presOf" srcId="{65E85E63-EAB4-48E8-977A-DF9A3A2EEB26}" destId="{2D2E41FC-9A01-461A-976D-0081EEAD1D1F}" srcOrd="0" destOrd="0" presId="urn:microsoft.com/office/officeart/2005/8/layout/orgChart1"/>
    <dgm:cxn modelId="{B4EFA977-6E4A-4F49-9B59-0645281E67DA}" type="presOf" srcId="{B800990B-3F7C-44FB-A2B8-DE8AC4FB2823}" destId="{C8DFC128-8B74-4555-AB1B-95B4BDA3935B}" srcOrd="1" destOrd="0" presId="urn:microsoft.com/office/officeart/2005/8/layout/orgChart1"/>
    <dgm:cxn modelId="{FB54EC17-36C1-4E79-A2A7-09F078D3CFA7}" type="presOf" srcId="{2BAA19E6-ABB9-4EF4-B67F-7754BFFBFFAA}" destId="{B1AFF494-081F-467C-A1CA-AD40E6071506}" srcOrd="0" destOrd="0" presId="urn:microsoft.com/office/officeart/2005/8/layout/orgChart1"/>
    <dgm:cxn modelId="{96861875-37C9-41EF-8A91-5576AFA27D0C}" type="presOf" srcId="{2F5FBA94-B240-45DA-A7F7-C7B0E27BCCDA}" destId="{62A7B7CF-FCE5-4961-BD1E-D4E1B09EDE7E}" srcOrd="0" destOrd="0" presId="urn:microsoft.com/office/officeart/2005/8/layout/orgChart1"/>
    <dgm:cxn modelId="{3D4D7B1C-9AE7-477C-87A7-C67DE43E349C}" type="presOf" srcId="{22ED729B-4B86-4714-82FB-7F4CDEE62C3F}" destId="{F716D77B-3CC0-42EF-8B3D-199585CD2B15}" srcOrd="0" destOrd="0" presId="urn:microsoft.com/office/officeart/2005/8/layout/orgChart1"/>
    <dgm:cxn modelId="{CC524865-3D32-4D39-8174-84F801A27BA7}" type="presOf" srcId="{AC2C6EEE-8A9F-4B4B-B8D9-321289CA71B6}" destId="{524B6207-4F02-4BBF-AFC3-3306446932F9}" srcOrd="1" destOrd="0" presId="urn:microsoft.com/office/officeart/2005/8/layout/orgChart1"/>
    <dgm:cxn modelId="{06CB0FEA-9546-46B9-8570-7B4F0FB2AD9D}" srcId="{64DF3140-B850-4DF9-958A-E2709B7BC968}" destId="{1C01FE6D-FE47-4D3C-80F2-7AE95E6BC361}" srcOrd="4" destOrd="0" parTransId="{B2B69995-1A0A-4A34-BC7C-FB1DF128A982}" sibTransId="{9D579B10-1B5A-466F-ADB0-C1529F7E5AFE}"/>
    <dgm:cxn modelId="{5B015B06-97F8-4EAB-AD8D-A22CD554ACF8}" type="presOf" srcId="{1EF729E3-8963-4557-A79B-6CFDCBB5A857}" destId="{55D8A99D-BDEB-4797-AA72-6CD9F67C4F9D}" srcOrd="0" destOrd="0" presId="urn:microsoft.com/office/officeart/2005/8/layout/orgChart1"/>
    <dgm:cxn modelId="{79C149AA-25A3-4E97-9F24-4B0316A66ED4}" srcId="{64DF3140-B850-4DF9-958A-E2709B7BC968}" destId="{2F5FBA94-B240-45DA-A7F7-C7B0E27BCCDA}" srcOrd="2" destOrd="0" parTransId="{1EF729E3-8963-4557-A79B-6CFDCBB5A857}" sibTransId="{E6CA7C58-778D-41D1-8FE6-004A9626A16E}"/>
    <dgm:cxn modelId="{B3D7EAF2-1FB8-4343-BF2D-47BC8F48DED0}" type="presOf" srcId="{2F5FBA94-B240-45DA-A7F7-C7B0E27BCCDA}" destId="{68BBF656-F607-4172-B721-92078EDEC1DE}" srcOrd="1" destOrd="0" presId="urn:microsoft.com/office/officeart/2005/8/layout/orgChart1"/>
    <dgm:cxn modelId="{B40F8F26-4DCB-4B94-A9CE-6A08388CF699}" type="presOf" srcId="{474762A6-2729-4D44-A3B8-E772A6A7F999}" destId="{FA532A67-5325-4514-91D5-E0924C45AD75}" srcOrd="1" destOrd="0" presId="urn:microsoft.com/office/officeart/2005/8/layout/orgChart1"/>
    <dgm:cxn modelId="{CB311B5B-0C09-474C-8248-FF0439B71589}" type="presOf" srcId="{64DF3140-B850-4DF9-958A-E2709B7BC968}" destId="{B3565C9E-111E-430A-8153-8FB7469DE055}" srcOrd="1" destOrd="0" presId="urn:microsoft.com/office/officeart/2005/8/layout/orgChart1"/>
    <dgm:cxn modelId="{19C7CDD5-7419-49DE-8480-8DED2966BB15}" srcId="{64DF3140-B850-4DF9-958A-E2709B7BC968}" destId="{474762A6-2729-4D44-A3B8-E772A6A7F999}" srcOrd="1" destOrd="0" parTransId="{796F1DA6-5AAF-4ACE-A247-E509739C5B64}" sibTransId="{6B2C991E-E94D-4831-80CC-C9012FB3FAC9}"/>
    <dgm:cxn modelId="{8791808E-0885-4F03-881F-F37D567EC6A7}" srcId="{64DF3140-B850-4DF9-958A-E2709B7BC968}" destId="{B800990B-3F7C-44FB-A2B8-DE8AC4FB2823}" srcOrd="7" destOrd="0" parTransId="{BF79B3AF-318F-45EC-97B8-C9420699EB99}" sibTransId="{D81CE8E7-653E-409A-B9AB-986B058CCEB0}"/>
    <dgm:cxn modelId="{EAAEA1BE-9B00-47A5-B88F-5E8E084268E0}" type="presOf" srcId="{1C01FE6D-FE47-4D3C-80F2-7AE95E6BC361}" destId="{AF76CC9B-E725-4712-BBB8-9C1C44822A46}" srcOrd="0" destOrd="0" presId="urn:microsoft.com/office/officeart/2005/8/layout/orgChart1"/>
    <dgm:cxn modelId="{1999CCB4-7C07-4772-BFBD-75B6C3019727}" type="presOf" srcId="{64DF3140-B850-4DF9-958A-E2709B7BC968}" destId="{8EACAC24-9AD7-4F0E-863B-EC4A3CC75CFF}" srcOrd="0" destOrd="0" presId="urn:microsoft.com/office/officeart/2005/8/layout/orgChart1"/>
    <dgm:cxn modelId="{9C7FE664-F464-4E9F-A361-CF3C756901C0}" type="presOf" srcId="{BF79B3AF-318F-45EC-97B8-C9420699EB99}" destId="{94B6F5E1-0918-4D6C-8C83-5B4F7E5CA7BB}" srcOrd="0" destOrd="0" presId="urn:microsoft.com/office/officeart/2005/8/layout/orgChart1"/>
    <dgm:cxn modelId="{28A7E36D-9410-419F-88BB-B1BE8698CF18}" type="presOf" srcId="{1C01FE6D-FE47-4D3C-80F2-7AE95E6BC361}" destId="{58695B2F-A017-4B71-BA7A-CB0291F4F0EC}" srcOrd="1" destOrd="0" presId="urn:microsoft.com/office/officeart/2005/8/layout/orgChart1"/>
    <dgm:cxn modelId="{9259A6E1-6431-4F7B-9B80-C4A158575B27}" type="presOf" srcId="{474762A6-2729-4D44-A3B8-E772A6A7F999}" destId="{0EC271E2-9403-4B2A-85D4-356EE164A56F}" srcOrd="0" destOrd="0" presId="urn:microsoft.com/office/officeart/2005/8/layout/orgChart1"/>
    <dgm:cxn modelId="{91B01EF1-84A9-478E-A624-39F55EA64FF8}" type="presOf" srcId="{80A6260D-84F0-4971-AFD9-C412D2B260E9}" destId="{B4072095-FA53-48FF-A319-5C12441DC4C0}" srcOrd="0" destOrd="0" presId="urn:microsoft.com/office/officeart/2005/8/layout/orgChart1"/>
    <dgm:cxn modelId="{271340E1-1D01-4347-B4B5-734029123C12}" type="presOf" srcId="{BFF674E4-B86B-474D-8248-B5A8C916C099}" destId="{A8FA1A8A-9562-4534-B0E2-2A93B50C05D8}" srcOrd="1" destOrd="0" presId="urn:microsoft.com/office/officeart/2005/8/layout/orgChart1"/>
    <dgm:cxn modelId="{75D990B5-1F67-4E02-AAA1-784F981DB34C}" type="presOf" srcId="{7B6DCD84-709B-4942-AFAC-F7C7025DDCFC}" destId="{A85270D8-4EAE-4241-BF27-00F379D84667}" srcOrd="0" destOrd="0" presId="urn:microsoft.com/office/officeart/2005/8/layout/orgChart1"/>
    <dgm:cxn modelId="{142F69DC-F262-400A-8568-F33ED1C01D3B}" type="presOf" srcId="{B2B69995-1A0A-4A34-BC7C-FB1DF128A982}" destId="{EADFE0FE-81B5-4342-845B-60F150E20D47}" srcOrd="0" destOrd="0" presId="urn:microsoft.com/office/officeart/2005/8/layout/orgChart1"/>
    <dgm:cxn modelId="{16DA6C26-DD35-421E-BE8B-5F14A96CAF2C}" type="presOf" srcId="{D481DC1B-A415-4000-99E2-96D61AD4704B}" destId="{70256541-34C7-4581-A217-D8894012791F}" srcOrd="0" destOrd="0" presId="urn:microsoft.com/office/officeart/2005/8/layout/orgChart1"/>
    <dgm:cxn modelId="{912264B1-8981-409D-9AFA-1DC67B2921D5}" type="presOf" srcId="{796F1DA6-5AAF-4ACE-A247-E509739C5B64}" destId="{F761A6D5-ED97-4D88-B79F-164574B3F529}" srcOrd="0" destOrd="0" presId="urn:microsoft.com/office/officeart/2005/8/layout/orgChart1"/>
    <dgm:cxn modelId="{07163110-5725-4895-B4F6-4458F2D4F7FE}" type="presOf" srcId="{AC2C6EEE-8A9F-4B4B-B8D9-321289CA71B6}" destId="{EBE99DAD-6DDC-47BF-BC96-AF228E20A814}" srcOrd="0" destOrd="0" presId="urn:microsoft.com/office/officeart/2005/8/layout/orgChart1"/>
    <dgm:cxn modelId="{F864120A-D6F1-4B75-8117-13D52C98489D}" type="presOf" srcId="{BFF674E4-B86B-474D-8248-B5A8C916C099}" destId="{571F6322-3A28-455B-8AAD-CAEC7ECD1D8D}" srcOrd="0" destOrd="0" presId="urn:microsoft.com/office/officeart/2005/8/layout/orgChart1"/>
    <dgm:cxn modelId="{0D1BDD78-9110-4929-91A4-280223ABE1D0}" type="presOf" srcId="{A7C17B9F-B8A8-4C2A-AABB-95543D7A63DF}" destId="{8BEC35E0-AAA6-4F4C-ADD5-4A5E9E1B5BEC}" srcOrd="0" destOrd="0" presId="urn:microsoft.com/office/officeart/2005/8/layout/orgChart1"/>
    <dgm:cxn modelId="{1ADB3235-D796-498C-8750-BE3D83877733}" type="presParOf" srcId="{A85270D8-4EAE-4241-BF27-00F379D84667}" destId="{807C4EA1-733C-45D1-9380-D32EB026F2EE}" srcOrd="0" destOrd="0" presId="urn:microsoft.com/office/officeart/2005/8/layout/orgChart1"/>
    <dgm:cxn modelId="{0C441137-E71E-4BB0-BC1A-CC26D7AF9706}" type="presParOf" srcId="{807C4EA1-733C-45D1-9380-D32EB026F2EE}" destId="{6363BB0D-D917-4EB6-86EB-378A00188B7B}" srcOrd="0" destOrd="0" presId="urn:microsoft.com/office/officeart/2005/8/layout/orgChart1"/>
    <dgm:cxn modelId="{3A9D9D40-FB93-4073-80A9-124205530AB7}" type="presParOf" srcId="{6363BB0D-D917-4EB6-86EB-378A00188B7B}" destId="{8EACAC24-9AD7-4F0E-863B-EC4A3CC75CFF}" srcOrd="0" destOrd="0" presId="urn:microsoft.com/office/officeart/2005/8/layout/orgChart1"/>
    <dgm:cxn modelId="{5C9A5471-E822-4C33-9F1A-1C64F6B71FAF}" type="presParOf" srcId="{6363BB0D-D917-4EB6-86EB-378A00188B7B}" destId="{B3565C9E-111E-430A-8153-8FB7469DE055}" srcOrd="1" destOrd="0" presId="urn:microsoft.com/office/officeart/2005/8/layout/orgChart1"/>
    <dgm:cxn modelId="{BA978B5E-4424-4418-9FEC-F115473AD897}" type="presParOf" srcId="{807C4EA1-733C-45D1-9380-D32EB026F2EE}" destId="{392CCCF3-9580-4838-8211-7FBA8ED1710D}" srcOrd="1" destOrd="0" presId="urn:microsoft.com/office/officeart/2005/8/layout/orgChart1"/>
    <dgm:cxn modelId="{D17C68A1-396B-4856-BC04-A56F16CEA065}" type="presParOf" srcId="{392CCCF3-9580-4838-8211-7FBA8ED1710D}" destId="{F716D77B-3CC0-42EF-8B3D-199585CD2B15}" srcOrd="0" destOrd="0" presId="urn:microsoft.com/office/officeart/2005/8/layout/orgChart1"/>
    <dgm:cxn modelId="{584FE4C0-D04D-44C8-B522-D45CA7954A80}" type="presParOf" srcId="{392CCCF3-9580-4838-8211-7FBA8ED1710D}" destId="{B5AFC46D-DCD0-4F9D-9E13-5ACA7E223DD7}" srcOrd="1" destOrd="0" presId="urn:microsoft.com/office/officeart/2005/8/layout/orgChart1"/>
    <dgm:cxn modelId="{924D90FD-899E-4003-AF90-03ACC2CA1298}" type="presParOf" srcId="{B5AFC46D-DCD0-4F9D-9E13-5ACA7E223DD7}" destId="{87F1B8FD-5B29-4928-BB62-6C430C73A58D}" srcOrd="0" destOrd="0" presId="urn:microsoft.com/office/officeart/2005/8/layout/orgChart1"/>
    <dgm:cxn modelId="{69C4F984-6826-4425-8BAF-07E056B058AE}" type="presParOf" srcId="{87F1B8FD-5B29-4928-BB62-6C430C73A58D}" destId="{EBE99DAD-6DDC-47BF-BC96-AF228E20A814}" srcOrd="0" destOrd="0" presId="urn:microsoft.com/office/officeart/2005/8/layout/orgChart1"/>
    <dgm:cxn modelId="{14E7B615-74D8-491D-B1F9-3662161CD7F1}" type="presParOf" srcId="{87F1B8FD-5B29-4928-BB62-6C430C73A58D}" destId="{524B6207-4F02-4BBF-AFC3-3306446932F9}" srcOrd="1" destOrd="0" presId="urn:microsoft.com/office/officeart/2005/8/layout/orgChart1"/>
    <dgm:cxn modelId="{F0CB5546-0F3A-4324-8497-23AEE77CBC03}" type="presParOf" srcId="{B5AFC46D-DCD0-4F9D-9E13-5ACA7E223DD7}" destId="{618642DB-5550-408D-8094-555356EC8E7F}" srcOrd="1" destOrd="0" presId="urn:microsoft.com/office/officeart/2005/8/layout/orgChart1"/>
    <dgm:cxn modelId="{62CA72D7-10DF-4B0D-BCCC-F6C76107E181}" type="presParOf" srcId="{B5AFC46D-DCD0-4F9D-9E13-5ACA7E223DD7}" destId="{C6984F13-810C-41F5-8FCF-1D3B37523730}" srcOrd="2" destOrd="0" presId="urn:microsoft.com/office/officeart/2005/8/layout/orgChart1"/>
    <dgm:cxn modelId="{88DBFFC4-1125-411D-8DD2-7EEFADF63539}" type="presParOf" srcId="{392CCCF3-9580-4838-8211-7FBA8ED1710D}" destId="{F761A6D5-ED97-4D88-B79F-164574B3F529}" srcOrd="2" destOrd="0" presId="urn:microsoft.com/office/officeart/2005/8/layout/orgChart1"/>
    <dgm:cxn modelId="{57A696ED-6A41-468F-9D95-7206B26BAB24}" type="presParOf" srcId="{392CCCF3-9580-4838-8211-7FBA8ED1710D}" destId="{0EB51E13-33AE-482F-A8EE-BE011696609D}" srcOrd="3" destOrd="0" presId="urn:microsoft.com/office/officeart/2005/8/layout/orgChart1"/>
    <dgm:cxn modelId="{9917681D-16EF-4E54-8298-58370032C0EA}" type="presParOf" srcId="{0EB51E13-33AE-482F-A8EE-BE011696609D}" destId="{4EFC0321-DE34-4839-885C-06C4DD7625A6}" srcOrd="0" destOrd="0" presId="urn:microsoft.com/office/officeart/2005/8/layout/orgChart1"/>
    <dgm:cxn modelId="{026455C7-9F8E-424B-96FF-FB38512AF135}" type="presParOf" srcId="{4EFC0321-DE34-4839-885C-06C4DD7625A6}" destId="{0EC271E2-9403-4B2A-85D4-356EE164A56F}" srcOrd="0" destOrd="0" presId="urn:microsoft.com/office/officeart/2005/8/layout/orgChart1"/>
    <dgm:cxn modelId="{268F07F2-BFAF-42F0-8E88-31C983B6B544}" type="presParOf" srcId="{4EFC0321-DE34-4839-885C-06C4DD7625A6}" destId="{FA532A67-5325-4514-91D5-E0924C45AD75}" srcOrd="1" destOrd="0" presId="urn:microsoft.com/office/officeart/2005/8/layout/orgChart1"/>
    <dgm:cxn modelId="{0923DC08-889F-4DE8-8D2C-0B7319A343FE}" type="presParOf" srcId="{0EB51E13-33AE-482F-A8EE-BE011696609D}" destId="{9F0D35A4-9F2F-4006-9A98-4386BD2BE2D5}" srcOrd="1" destOrd="0" presId="urn:microsoft.com/office/officeart/2005/8/layout/orgChart1"/>
    <dgm:cxn modelId="{8F589BD1-E55A-41C6-8772-33693209EDA5}" type="presParOf" srcId="{0EB51E13-33AE-482F-A8EE-BE011696609D}" destId="{3EE4D653-3B22-40F6-85C2-289FA0E693DD}" srcOrd="2" destOrd="0" presId="urn:microsoft.com/office/officeart/2005/8/layout/orgChart1"/>
    <dgm:cxn modelId="{A6A00F80-2452-4B11-A5D2-D54636DD27CD}" type="presParOf" srcId="{392CCCF3-9580-4838-8211-7FBA8ED1710D}" destId="{55D8A99D-BDEB-4797-AA72-6CD9F67C4F9D}" srcOrd="4" destOrd="0" presId="urn:microsoft.com/office/officeart/2005/8/layout/orgChart1"/>
    <dgm:cxn modelId="{544E34CE-2B4A-4A76-98C8-04D49A4FC95B}" type="presParOf" srcId="{392CCCF3-9580-4838-8211-7FBA8ED1710D}" destId="{7AECF947-92CE-4100-928E-4F42787452FA}" srcOrd="5" destOrd="0" presId="urn:microsoft.com/office/officeart/2005/8/layout/orgChart1"/>
    <dgm:cxn modelId="{F5E48E71-F3A7-4CAA-A738-34E109FCF0DF}" type="presParOf" srcId="{7AECF947-92CE-4100-928E-4F42787452FA}" destId="{D685ACF5-587C-4B0A-9E2C-250EB57B30C9}" srcOrd="0" destOrd="0" presId="urn:microsoft.com/office/officeart/2005/8/layout/orgChart1"/>
    <dgm:cxn modelId="{DDF9AAD9-A64E-4040-9A7E-772152BA150B}" type="presParOf" srcId="{D685ACF5-587C-4B0A-9E2C-250EB57B30C9}" destId="{62A7B7CF-FCE5-4961-BD1E-D4E1B09EDE7E}" srcOrd="0" destOrd="0" presId="urn:microsoft.com/office/officeart/2005/8/layout/orgChart1"/>
    <dgm:cxn modelId="{18F4DFC0-5BCE-4806-962B-4C69FCA86630}" type="presParOf" srcId="{D685ACF5-587C-4B0A-9E2C-250EB57B30C9}" destId="{68BBF656-F607-4172-B721-92078EDEC1DE}" srcOrd="1" destOrd="0" presId="urn:microsoft.com/office/officeart/2005/8/layout/orgChart1"/>
    <dgm:cxn modelId="{C277467F-F50F-45E4-A2DA-C7037EFEA4AE}" type="presParOf" srcId="{7AECF947-92CE-4100-928E-4F42787452FA}" destId="{5F843604-9B9D-4CFF-8A44-8D160CECC11B}" srcOrd="1" destOrd="0" presId="urn:microsoft.com/office/officeart/2005/8/layout/orgChart1"/>
    <dgm:cxn modelId="{3E7FC7F7-F3EE-4D68-A89E-58E09456BC5A}" type="presParOf" srcId="{7AECF947-92CE-4100-928E-4F42787452FA}" destId="{C4DD57B8-393E-4A5A-BD0D-39929C7EF63B}" srcOrd="2" destOrd="0" presId="urn:microsoft.com/office/officeart/2005/8/layout/orgChart1"/>
    <dgm:cxn modelId="{3EA898CF-569D-4E44-B5A9-8F49B5656DF1}" type="presParOf" srcId="{392CCCF3-9580-4838-8211-7FBA8ED1710D}" destId="{B1AFF494-081F-467C-A1CA-AD40E6071506}" srcOrd="6" destOrd="0" presId="urn:microsoft.com/office/officeart/2005/8/layout/orgChart1"/>
    <dgm:cxn modelId="{CDCB9972-C7E1-4A9F-956A-3A8DD4567318}" type="presParOf" srcId="{392CCCF3-9580-4838-8211-7FBA8ED1710D}" destId="{C1EBB7B4-0D0D-4198-BE62-6B69E3488D02}" srcOrd="7" destOrd="0" presId="urn:microsoft.com/office/officeart/2005/8/layout/orgChart1"/>
    <dgm:cxn modelId="{CC628431-16D1-4D17-AA85-B85E6C56E847}" type="presParOf" srcId="{C1EBB7B4-0D0D-4198-BE62-6B69E3488D02}" destId="{DC836A55-D1B1-4783-A68D-312EC85B7C16}" srcOrd="0" destOrd="0" presId="urn:microsoft.com/office/officeart/2005/8/layout/orgChart1"/>
    <dgm:cxn modelId="{44F4FC26-E5C7-4C90-BC25-B1405932127B}" type="presParOf" srcId="{DC836A55-D1B1-4783-A68D-312EC85B7C16}" destId="{B4072095-FA53-48FF-A319-5C12441DC4C0}" srcOrd="0" destOrd="0" presId="urn:microsoft.com/office/officeart/2005/8/layout/orgChart1"/>
    <dgm:cxn modelId="{406E8BF3-D162-4B98-A4C5-7B4E3CB107BC}" type="presParOf" srcId="{DC836A55-D1B1-4783-A68D-312EC85B7C16}" destId="{A19D3479-4F15-4E98-BCD8-DBD66085A174}" srcOrd="1" destOrd="0" presId="urn:microsoft.com/office/officeart/2005/8/layout/orgChart1"/>
    <dgm:cxn modelId="{4F2AD75C-F6F9-426A-BB1D-2A18B56CDEEE}" type="presParOf" srcId="{C1EBB7B4-0D0D-4198-BE62-6B69E3488D02}" destId="{9F5077DE-7C04-49D0-926E-51CFE4D2BF6B}" srcOrd="1" destOrd="0" presId="urn:microsoft.com/office/officeart/2005/8/layout/orgChart1"/>
    <dgm:cxn modelId="{38E6DC3F-D8CB-420F-8175-AD5C457C8820}" type="presParOf" srcId="{C1EBB7B4-0D0D-4198-BE62-6B69E3488D02}" destId="{0F910EE3-6E1D-4DFA-82A3-8531C2B24CDE}" srcOrd="2" destOrd="0" presId="urn:microsoft.com/office/officeart/2005/8/layout/orgChart1"/>
    <dgm:cxn modelId="{7A193DA7-0510-4066-971A-EF4BBB9FD1C3}" type="presParOf" srcId="{392CCCF3-9580-4838-8211-7FBA8ED1710D}" destId="{EADFE0FE-81B5-4342-845B-60F150E20D47}" srcOrd="8" destOrd="0" presId="urn:microsoft.com/office/officeart/2005/8/layout/orgChart1"/>
    <dgm:cxn modelId="{A3338B04-02D6-4AB8-BEA5-05AEEF774BE6}" type="presParOf" srcId="{392CCCF3-9580-4838-8211-7FBA8ED1710D}" destId="{296C4376-5B8F-48F6-B5EA-F4E395483AD9}" srcOrd="9" destOrd="0" presId="urn:microsoft.com/office/officeart/2005/8/layout/orgChart1"/>
    <dgm:cxn modelId="{0EF08850-46DD-4F34-A6A4-5BE38E1BB1AF}" type="presParOf" srcId="{296C4376-5B8F-48F6-B5EA-F4E395483AD9}" destId="{5BEECBCA-943A-4804-B578-9DCB400BAE9E}" srcOrd="0" destOrd="0" presId="urn:microsoft.com/office/officeart/2005/8/layout/orgChart1"/>
    <dgm:cxn modelId="{C312C2A0-5A2C-4CC6-9E16-75DCABE15DA8}" type="presParOf" srcId="{5BEECBCA-943A-4804-B578-9DCB400BAE9E}" destId="{AF76CC9B-E725-4712-BBB8-9C1C44822A46}" srcOrd="0" destOrd="0" presId="urn:microsoft.com/office/officeart/2005/8/layout/orgChart1"/>
    <dgm:cxn modelId="{0F2B66F4-A7FD-4958-B76F-BEA71642F23E}" type="presParOf" srcId="{5BEECBCA-943A-4804-B578-9DCB400BAE9E}" destId="{58695B2F-A017-4B71-BA7A-CB0291F4F0EC}" srcOrd="1" destOrd="0" presId="urn:microsoft.com/office/officeart/2005/8/layout/orgChart1"/>
    <dgm:cxn modelId="{66B9814D-9962-4728-8CC8-1898DD5E5E04}" type="presParOf" srcId="{296C4376-5B8F-48F6-B5EA-F4E395483AD9}" destId="{8CE9DE86-4221-4DB6-866E-6D2BE7BEECAA}" srcOrd="1" destOrd="0" presId="urn:microsoft.com/office/officeart/2005/8/layout/orgChart1"/>
    <dgm:cxn modelId="{56489A1D-2828-4FCF-962D-D0353660AB6D}" type="presParOf" srcId="{296C4376-5B8F-48F6-B5EA-F4E395483AD9}" destId="{71892D11-7283-4724-BAF5-CC740BCF5A73}" srcOrd="2" destOrd="0" presId="urn:microsoft.com/office/officeart/2005/8/layout/orgChart1"/>
    <dgm:cxn modelId="{788A3AF7-DA45-4DE8-9D4D-D48E495AF731}" type="presParOf" srcId="{392CCCF3-9580-4838-8211-7FBA8ED1710D}" destId="{70256541-34C7-4581-A217-D8894012791F}" srcOrd="10" destOrd="0" presId="urn:microsoft.com/office/officeart/2005/8/layout/orgChart1"/>
    <dgm:cxn modelId="{E3E4CCCF-212E-4C1A-B24E-272EE9BB4989}" type="presParOf" srcId="{392CCCF3-9580-4838-8211-7FBA8ED1710D}" destId="{DBCBBA59-3F79-485A-8AE6-DEC3C8EFB6BD}" srcOrd="11" destOrd="0" presId="urn:microsoft.com/office/officeart/2005/8/layout/orgChart1"/>
    <dgm:cxn modelId="{6E2FF0AE-35C4-4567-B093-7C11A0A663C0}" type="presParOf" srcId="{DBCBBA59-3F79-485A-8AE6-DEC3C8EFB6BD}" destId="{3FC4C10E-63A5-4FDC-9479-1A121AE9EA72}" srcOrd="0" destOrd="0" presId="urn:microsoft.com/office/officeart/2005/8/layout/orgChart1"/>
    <dgm:cxn modelId="{CAE4AEC9-08DD-46B6-B1E0-134E1120F89E}" type="presParOf" srcId="{3FC4C10E-63A5-4FDC-9479-1A121AE9EA72}" destId="{8BEC35E0-AAA6-4F4C-ADD5-4A5E9E1B5BEC}" srcOrd="0" destOrd="0" presId="urn:microsoft.com/office/officeart/2005/8/layout/orgChart1"/>
    <dgm:cxn modelId="{8A77E625-9E3C-459B-9D1D-332798AC6FA2}" type="presParOf" srcId="{3FC4C10E-63A5-4FDC-9479-1A121AE9EA72}" destId="{2DEFAD68-E922-4A54-B3B2-27E50B6E618D}" srcOrd="1" destOrd="0" presId="urn:microsoft.com/office/officeart/2005/8/layout/orgChart1"/>
    <dgm:cxn modelId="{FFEDC380-0090-4E91-87B0-36533BC5998B}" type="presParOf" srcId="{DBCBBA59-3F79-485A-8AE6-DEC3C8EFB6BD}" destId="{269D8ACB-F52E-4628-91ED-BE895214FB1C}" srcOrd="1" destOrd="0" presId="urn:microsoft.com/office/officeart/2005/8/layout/orgChart1"/>
    <dgm:cxn modelId="{E3DBE596-D78B-4353-8BAF-CB1C9FC2271F}" type="presParOf" srcId="{DBCBBA59-3F79-485A-8AE6-DEC3C8EFB6BD}" destId="{A39932FE-04CC-4AF9-987B-D1ACC48AA21A}" srcOrd="2" destOrd="0" presId="urn:microsoft.com/office/officeart/2005/8/layout/orgChart1"/>
    <dgm:cxn modelId="{F4732FD2-7617-4EF2-893D-DB43C8D44710}" type="presParOf" srcId="{807C4EA1-733C-45D1-9380-D32EB026F2EE}" destId="{1CE92A9B-12C3-4182-86DD-326D847A6C4D}" srcOrd="2" destOrd="0" presId="urn:microsoft.com/office/officeart/2005/8/layout/orgChart1"/>
    <dgm:cxn modelId="{11138A65-E8EF-430C-A2E8-0356AB593EDA}" type="presParOf" srcId="{1CE92A9B-12C3-4182-86DD-326D847A6C4D}" destId="{2D2E41FC-9A01-461A-976D-0081EEAD1D1F}" srcOrd="0" destOrd="0" presId="urn:microsoft.com/office/officeart/2005/8/layout/orgChart1"/>
    <dgm:cxn modelId="{BB4122A4-7468-45CB-A65F-C4AE24FFC0F7}" type="presParOf" srcId="{1CE92A9B-12C3-4182-86DD-326D847A6C4D}" destId="{F483CCF2-D3A1-482C-9EF8-B6EBF952F5E7}" srcOrd="1" destOrd="0" presId="urn:microsoft.com/office/officeart/2005/8/layout/orgChart1"/>
    <dgm:cxn modelId="{4A8F502F-3447-48CB-A627-24656AC82823}" type="presParOf" srcId="{F483CCF2-D3A1-482C-9EF8-B6EBF952F5E7}" destId="{2CF0FCB5-F142-4A49-98F6-8749F2E502AE}" srcOrd="0" destOrd="0" presId="urn:microsoft.com/office/officeart/2005/8/layout/orgChart1"/>
    <dgm:cxn modelId="{23CBEF77-CBC5-4431-B4E3-3931134CFB02}" type="presParOf" srcId="{2CF0FCB5-F142-4A49-98F6-8749F2E502AE}" destId="{571F6322-3A28-455B-8AAD-CAEC7ECD1D8D}" srcOrd="0" destOrd="0" presId="urn:microsoft.com/office/officeart/2005/8/layout/orgChart1"/>
    <dgm:cxn modelId="{39425FE9-FBAE-46C2-A9BE-2486093F8E4E}" type="presParOf" srcId="{2CF0FCB5-F142-4A49-98F6-8749F2E502AE}" destId="{A8FA1A8A-9562-4534-B0E2-2A93B50C05D8}" srcOrd="1" destOrd="0" presId="urn:microsoft.com/office/officeart/2005/8/layout/orgChart1"/>
    <dgm:cxn modelId="{EB0B053A-55D4-4F23-B7DC-89591FF28E8E}" type="presParOf" srcId="{F483CCF2-D3A1-482C-9EF8-B6EBF952F5E7}" destId="{C623698A-C8E0-4E38-8FF3-ABC66ABE9B9A}" srcOrd="1" destOrd="0" presId="urn:microsoft.com/office/officeart/2005/8/layout/orgChart1"/>
    <dgm:cxn modelId="{51E90526-29B3-4049-BDF8-8745E0AF35CA}" type="presParOf" srcId="{F483CCF2-D3A1-482C-9EF8-B6EBF952F5E7}" destId="{793D7594-A0C4-4487-88C7-1A4D80F8A894}" srcOrd="2" destOrd="0" presId="urn:microsoft.com/office/officeart/2005/8/layout/orgChart1"/>
    <dgm:cxn modelId="{53FEBE50-8DCA-4ED3-A7A7-27DF0347FCDF}" type="presParOf" srcId="{1CE92A9B-12C3-4182-86DD-326D847A6C4D}" destId="{94B6F5E1-0918-4D6C-8C83-5B4F7E5CA7BB}" srcOrd="2" destOrd="0" presId="urn:microsoft.com/office/officeart/2005/8/layout/orgChart1"/>
    <dgm:cxn modelId="{7C2713A9-DC94-42B9-98BD-C46E9E1EC2CD}" type="presParOf" srcId="{1CE92A9B-12C3-4182-86DD-326D847A6C4D}" destId="{E9CD3B19-24E3-41BE-A973-E7D864CFFC41}" srcOrd="3" destOrd="0" presId="urn:microsoft.com/office/officeart/2005/8/layout/orgChart1"/>
    <dgm:cxn modelId="{B9031077-458A-42D5-B418-F680B65B4DEE}" type="presParOf" srcId="{E9CD3B19-24E3-41BE-A973-E7D864CFFC41}" destId="{7B2D0762-7C9E-40EC-9E99-EC6E76390376}" srcOrd="0" destOrd="0" presId="urn:microsoft.com/office/officeart/2005/8/layout/orgChart1"/>
    <dgm:cxn modelId="{7A61795D-1476-48AF-9AFD-56CB072EF0A9}" type="presParOf" srcId="{7B2D0762-7C9E-40EC-9E99-EC6E76390376}" destId="{AE70DF02-6BE4-48B7-BFFD-7ED5536CEAF4}" srcOrd="0" destOrd="0" presId="urn:microsoft.com/office/officeart/2005/8/layout/orgChart1"/>
    <dgm:cxn modelId="{17BEA8A0-9B5A-4B04-92B4-F90E18F024E4}" type="presParOf" srcId="{7B2D0762-7C9E-40EC-9E99-EC6E76390376}" destId="{C8DFC128-8B74-4555-AB1B-95B4BDA3935B}" srcOrd="1" destOrd="0" presId="urn:microsoft.com/office/officeart/2005/8/layout/orgChart1"/>
    <dgm:cxn modelId="{7C52A30C-0B4E-44CC-9C54-62224597A22F}" type="presParOf" srcId="{E9CD3B19-24E3-41BE-A973-E7D864CFFC41}" destId="{9559F455-3D94-4206-A5BC-4A97B3DB8446}" srcOrd="1" destOrd="0" presId="urn:microsoft.com/office/officeart/2005/8/layout/orgChart1"/>
    <dgm:cxn modelId="{4A0BCF4F-0D86-44A7-A9C4-B3FBCA26DBA3}" type="presParOf" srcId="{E9CD3B19-24E3-41BE-A973-E7D864CFFC41}" destId="{ECEEB1E7-FD69-459E-B494-68C567C393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3287DB-9A81-4685-868F-3C1E09F2C29A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736542E9-92F5-4471-BF4E-E22F3F2830C5}">
      <dgm:prSet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Sistema de gestión de la infraestructura destinada a la docencia universitaria.</a:t>
          </a:r>
          <a:endParaRPr lang="es-CL" sz="2000" dirty="0">
            <a:solidFill>
              <a:schemeClr val="tx1"/>
            </a:solidFill>
          </a:endParaRPr>
        </a:p>
      </dgm:t>
    </dgm:pt>
    <dgm:pt modelId="{9E45FDB7-854C-4ED9-98BC-508A88705474}" type="parTrans" cxnId="{418F46D5-5EBB-4089-BF61-AF4CEADA4534}">
      <dgm:prSet/>
      <dgm:spPr/>
      <dgm:t>
        <a:bodyPr/>
        <a:lstStyle/>
        <a:p>
          <a:endParaRPr lang="es-CL"/>
        </a:p>
      </dgm:t>
    </dgm:pt>
    <dgm:pt modelId="{51AD8271-792C-40D6-85D8-BC2B3A4B8D4E}" type="sibTrans" cxnId="{418F46D5-5EBB-4089-BF61-AF4CEADA4534}">
      <dgm:prSet/>
      <dgm:spPr/>
      <dgm:t>
        <a:bodyPr/>
        <a:lstStyle/>
        <a:p>
          <a:endParaRPr lang="es-CL"/>
        </a:p>
      </dgm:t>
    </dgm:pt>
    <dgm:pt modelId="{862313D9-F595-4B95-A539-EC3D3442E083}" type="pres">
      <dgm:prSet presAssocID="{FD3287DB-9A81-4685-868F-3C1E09F2C29A}" presName="Name0" presStyleCnt="0">
        <dgm:presLayoutVars>
          <dgm:dir/>
          <dgm:animLvl val="lvl"/>
          <dgm:resizeHandles val="exact"/>
        </dgm:presLayoutVars>
      </dgm:prSet>
      <dgm:spPr/>
    </dgm:pt>
    <dgm:pt modelId="{FDED5A23-5A01-4E96-8395-E68BC7D08C04}" type="pres">
      <dgm:prSet presAssocID="{736542E9-92F5-4471-BF4E-E22F3F2830C5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18F46D5-5EBB-4089-BF61-AF4CEADA4534}" srcId="{FD3287DB-9A81-4685-868F-3C1E09F2C29A}" destId="{736542E9-92F5-4471-BF4E-E22F3F2830C5}" srcOrd="0" destOrd="0" parTransId="{9E45FDB7-854C-4ED9-98BC-508A88705474}" sibTransId="{51AD8271-792C-40D6-85D8-BC2B3A4B8D4E}"/>
    <dgm:cxn modelId="{3F408B71-0A41-49A9-B568-1E0DE7B91AA5}" type="presOf" srcId="{736542E9-92F5-4471-BF4E-E22F3F2830C5}" destId="{FDED5A23-5A01-4E96-8395-E68BC7D08C04}" srcOrd="0" destOrd="0" presId="urn:microsoft.com/office/officeart/2005/8/layout/chevron1"/>
    <dgm:cxn modelId="{45E30A88-2DD2-4320-8D9A-23CFA1EF4074}" type="presOf" srcId="{FD3287DB-9A81-4685-868F-3C1E09F2C29A}" destId="{862313D9-F595-4B95-A539-EC3D3442E083}" srcOrd="0" destOrd="0" presId="urn:microsoft.com/office/officeart/2005/8/layout/chevron1"/>
    <dgm:cxn modelId="{0BA34C92-E6C7-42F3-8A08-19B5AC32A289}" type="presParOf" srcId="{862313D9-F595-4B95-A539-EC3D3442E083}" destId="{FDED5A23-5A01-4E96-8395-E68BC7D08C0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2596CA-6CF6-4DFD-8914-9DE96D91665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FA655CA-F327-4FDE-B3CE-CC52782D2EEA}">
      <dgm:prSet phldrT="[Texto]"/>
      <dgm:spPr/>
      <dgm:t>
        <a:bodyPr/>
        <a:lstStyle/>
        <a:p>
          <a:r>
            <a:rPr lang="es-ES" dirty="0" smtClean="0"/>
            <a:t>Capacitación de gestores</a:t>
          </a:r>
          <a:endParaRPr lang="es-CL" dirty="0"/>
        </a:p>
      </dgm:t>
    </dgm:pt>
    <dgm:pt modelId="{E71C78D0-521B-4523-9A8A-BBA5E20B78D8}" type="parTrans" cxnId="{5C1612F0-2722-415C-B0BB-FB7CDE85F59F}">
      <dgm:prSet/>
      <dgm:spPr/>
      <dgm:t>
        <a:bodyPr/>
        <a:lstStyle/>
        <a:p>
          <a:endParaRPr lang="es-CL"/>
        </a:p>
      </dgm:t>
    </dgm:pt>
    <dgm:pt modelId="{25421EE9-9B5E-4CB8-A3FC-9B16C0D8FB12}" type="sibTrans" cxnId="{5C1612F0-2722-415C-B0BB-FB7CDE85F59F}">
      <dgm:prSet/>
      <dgm:spPr/>
      <dgm:t>
        <a:bodyPr/>
        <a:lstStyle/>
        <a:p>
          <a:endParaRPr lang="es-CL"/>
        </a:p>
      </dgm:t>
    </dgm:pt>
    <dgm:pt modelId="{58163271-6381-4611-B196-F0DE6546C896}">
      <dgm:prSet phldrT="[Texto]"/>
      <dgm:spPr/>
      <dgm:t>
        <a:bodyPr/>
        <a:lstStyle/>
        <a:p>
          <a:r>
            <a:rPr lang="es-ES" dirty="0" smtClean="0"/>
            <a:t>Implementación de plan de seguimiento de egresados</a:t>
          </a:r>
          <a:endParaRPr lang="es-CL" dirty="0"/>
        </a:p>
      </dgm:t>
    </dgm:pt>
    <dgm:pt modelId="{192E199E-0458-40E1-B1DF-87C339A566AC}" type="parTrans" cxnId="{48326FB6-D5A2-4309-9CA7-8326311AF387}">
      <dgm:prSet/>
      <dgm:spPr/>
      <dgm:t>
        <a:bodyPr/>
        <a:lstStyle/>
        <a:p>
          <a:endParaRPr lang="es-CL"/>
        </a:p>
      </dgm:t>
    </dgm:pt>
    <dgm:pt modelId="{2EE8AB27-90C9-43BE-BB3B-9CF8A9643334}" type="sibTrans" cxnId="{48326FB6-D5A2-4309-9CA7-8326311AF387}">
      <dgm:prSet/>
      <dgm:spPr/>
      <dgm:t>
        <a:bodyPr/>
        <a:lstStyle/>
        <a:p>
          <a:endParaRPr lang="es-CL"/>
        </a:p>
      </dgm:t>
    </dgm:pt>
    <dgm:pt modelId="{B5F458EF-633F-4A48-9E4E-A895B52D21F2}">
      <dgm:prSet phldrT="[Texto]"/>
      <dgm:spPr/>
      <dgm:t>
        <a:bodyPr/>
        <a:lstStyle/>
        <a:p>
          <a:r>
            <a:rPr lang="es-ES" dirty="0" smtClean="0"/>
            <a:t>Procesos, procedimientos y reglamentos en proceso de actualización.</a:t>
          </a:r>
          <a:endParaRPr lang="es-CL" dirty="0"/>
        </a:p>
      </dgm:t>
    </dgm:pt>
    <dgm:pt modelId="{2C34FAC0-F1CE-42D3-AA2F-F8ACE13F4391}" type="parTrans" cxnId="{A7598C99-6380-4AE2-85CE-4D43B67F4F33}">
      <dgm:prSet/>
      <dgm:spPr/>
      <dgm:t>
        <a:bodyPr/>
        <a:lstStyle/>
        <a:p>
          <a:endParaRPr lang="es-CL"/>
        </a:p>
      </dgm:t>
    </dgm:pt>
    <dgm:pt modelId="{6400C8F3-0657-4530-B62A-D6B0A775FEC4}" type="sibTrans" cxnId="{A7598C99-6380-4AE2-85CE-4D43B67F4F33}">
      <dgm:prSet/>
      <dgm:spPr/>
      <dgm:t>
        <a:bodyPr/>
        <a:lstStyle/>
        <a:p>
          <a:endParaRPr lang="es-CL"/>
        </a:p>
      </dgm:t>
    </dgm:pt>
    <dgm:pt modelId="{C75E2445-E534-4D1A-8A67-AEAD59F2353B}">
      <dgm:prSet/>
      <dgm:spPr/>
      <dgm:t>
        <a:bodyPr/>
        <a:lstStyle/>
        <a:p>
          <a:r>
            <a:rPr lang="es-ES" dirty="0" smtClean="0"/>
            <a:t>Implementación de plataforma de vinculación con egresados</a:t>
          </a:r>
          <a:endParaRPr lang="es-CL" dirty="0"/>
        </a:p>
      </dgm:t>
    </dgm:pt>
    <dgm:pt modelId="{4814835C-760D-43B3-B49B-61E94EDD0505}" type="parTrans" cxnId="{4BEB3414-EB05-4431-976D-4FA2CBF95ED2}">
      <dgm:prSet/>
      <dgm:spPr/>
      <dgm:t>
        <a:bodyPr/>
        <a:lstStyle/>
        <a:p>
          <a:endParaRPr lang="es-CL"/>
        </a:p>
      </dgm:t>
    </dgm:pt>
    <dgm:pt modelId="{CA57138A-220F-406B-8626-D911B452CC8A}" type="sibTrans" cxnId="{4BEB3414-EB05-4431-976D-4FA2CBF95ED2}">
      <dgm:prSet/>
      <dgm:spPr/>
      <dgm:t>
        <a:bodyPr/>
        <a:lstStyle/>
        <a:p>
          <a:endParaRPr lang="es-CL"/>
        </a:p>
      </dgm:t>
    </dgm:pt>
    <dgm:pt modelId="{4ACAA29F-0770-4D5D-B775-53595E0A3604}" type="pres">
      <dgm:prSet presAssocID="{D52596CA-6CF6-4DFD-8914-9DE96D9166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F6BEF3A-E8A9-4CBD-820A-6E24EFDB7DAF}" type="pres">
      <dgm:prSet presAssocID="{0FA655CA-F327-4FDE-B3CE-CC52782D2EE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E4F5416-3D39-486F-8DD1-569CEA839293}" type="pres">
      <dgm:prSet presAssocID="{25421EE9-9B5E-4CB8-A3FC-9B16C0D8FB12}" presName="sibTrans" presStyleCnt="0"/>
      <dgm:spPr/>
    </dgm:pt>
    <dgm:pt modelId="{60873E87-4669-4DFD-B20B-3B23C69D4DED}" type="pres">
      <dgm:prSet presAssocID="{58163271-6381-4611-B196-F0DE6546C8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8554E07-531C-4F98-B019-4D2C94654DDF}" type="pres">
      <dgm:prSet presAssocID="{2EE8AB27-90C9-43BE-BB3B-9CF8A9643334}" presName="sibTrans" presStyleCnt="0"/>
      <dgm:spPr/>
    </dgm:pt>
    <dgm:pt modelId="{D4EAE17A-F64E-41A7-A59B-28EF74B03E98}" type="pres">
      <dgm:prSet presAssocID="{B5F458EF-633F-4A48-9E4E-A895B52D21F2}" presName="node" presStyleLbl="node1" presStyleIdx="2" presStyleCnt="4" custLinFactNeighborX="160" custLinFactNeighborY="-201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70A449-FACE-4941-A402-A1A10F71B5D9}" type="pres">
      <dgm:prSet presAssocID="{6400C8F3-0657-4530-B62A-D6B0A775FEC4}" presName="sibTrans" presStyleCnt="0"/>
      <dgm:spPr/>
    </dgm:pt>
    <dgm:pt modelId="{5439887C-37CE-4594-A57F-ADF155309C67}" type="pres">
      <dgm:prSet presAssocID="{C75E2445-E534-4D1A-8A67-AEAD59F2353B}" presName="node" presStyleLbl="node1" presStyleIdx="3" presStyleCnt="4" custLinFactNeighborX="607" custLinFactNeighborY="-149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C060826-6EDD-4305-8FA6-A6AF018DCA33}" type="presOf" srcId="{0FA655CA-F327-4FDE-B3CE-CC52782D2EEA}" destId="{EF6BEF3A-E8A9-4CBD-820A-6E24EFDB7DAF}" srcOrd="0" destOrd="0" presId="urn:microsoft.com/office/officeart/2005/8/layout/default"/>
    <dgm:cxn modelId="{A7598C99-6380-4AE2-85CE-4D43B67F4F33}" srcId="{D52596CA-6CF6-4DFD-8914-9DE96D91665D}" destId="{B5F458EF-633F-4A48-9E4E-A895B52D21F2}" srcOrd="2" destOrd="0" parTransId="{2C34FAC0-F1CE-42D3-AA2F-F8ACE13F4391}" sibTransId="{6400C8F3-0657-4530-B62A-D6B0A775FEC4}"/>
    <dgm:cxn modelId="{48326FB6-D5A2-4309-9CA7-8326311AF387}" srcId="{D52596CA-6CF6-4DFD-8914-9DE96D91665D}" destId="{58163271-6381-4611-B196-F0DE6546C896}" srcOrd="1" destOrd="0" parTransId="{192E199E-0458-40E1-B1DF-87C339A566AC}" sibTransId="{2EE8AB27-90C9-43BE-BB3B-9CF8A9643334}"/>
    <dgm:cxn modelId="{A8542F03-50FD-4DF9-B6AE-0EF28B32ED5A}" type="presOf" srcId="{58163271-6381-4611-B196-F0DE6546C896}" destId="{60873E87-4669-4DFD-B20B-3B23C69D4DED}" srcOrd="0" destOrd="0" presId="urn:microsoft.com/office/officeart/2005/8/layout/default"/>
    <dgm:cxn modelId="{BADB8047-A0DD-41A2-8F02-59EEAAA17F33}" type="presOf" srcId="{C75E2445-E534-4D1A-8A67-AEAD59F2353B}" destId="{5439887C-37CE-4594-A57F-ADF155309C67}" srcOrd="0" destOrd="0" presId="urn:microsoft.com/office/officeart/2005/8/layout/default"/>
    <dgm:cxn modelId="{5C1612F0-2722-415C-B0BB-FB7CDE85F59F}" srcId="{D52596CA-6CF6-4DFD-8914-9DE96D91665D}" destId="{0FA655CA-F327-4FDE-B3CE-CC52782D2EEA}" srcOrd="0" destOrd="0" parTransId="{E71C78D0-521B-4523-9A8A-BBA5E20B78D8}" sibTransId="{25421EE9-9B5E-4CB8-A3FC-9B16C0D8FB12}"/>
    <dgm:cxn modelId="{E493BE65-007D-4919-B407-ACC77521F7EA}" type="presOf" srcId="{D52596CA-6CF6-4DFD-8914-9DE96D91665D}" destId="{4ACAA29F-0770-4D5D-B775-53595E0A3604}" srcOrd="0" destOrd="0" presId="urn:microsoft.com/office/officeart/2005/8/layout/default"/>
    <dgm:cxn modelId="{B0F23645-748D-4DB4-A247-21D25197C8D8}" type="presOf" srcId="{B5F458EF-633F-4A48-9E4E-A895B52D21F2}" destId="{D4EAE17A-F64E-41A7-A59B-28EF74B03E98}" srcOrd="0" destOrd="0" presId="urn:microsoft.com/office/officeart/2005/8/layout/default"/>
    <dgm:cxn modelId="{4BEB3414-EB05-4431-976D-4FA2CBF95ED2}" srcId="{D52596CA-6CF6-4DFD-8914-9DE96D91665D}" destId="{C75E2445-E534-4D1A-8A67-AEAD59F2353B}" srcOrd="3" destOrd="0" parTransId="{4814835C-760D-43B3-B49B-61E94EDD0505}" sibTransId="{CA57138A-220F-406B-8626-D911B452CC8A}"/>
    <dgm:cxn modelId="{EE832272-F995-499D-AE4E-19B5AB0F5C5F}" type="presParOf" srcId="{4ACAA29F-0770-4D5D-B775-53595E0A3604}" destId="{EF6BEF3A-E8A9-4CBD-820A-6E24EFDB7DAF}" srcOrd="0" destOrd="0" presId="urn:microsoft.com/office/officeart/2005/8/layout/default"/>
    <dgm:cxn modelId="{0295C36E-ED5E-4F04-B969-675667C0C50D}" type="presParOf" srcId="{4ACAA29F-0770-4D5D-B775-53595E0A3604}" destId="{1E4F5416-3D39-486F-8DD1-569CEA839293}" srcOrd="1" destOrd="0" presId="urn:microsoft.com/office/officeart/2005/8/layout/default"/>
    <dgm:cxn modelId="{82938779-CD60-4BD5-B484-464FDDA0EED3}" type="presParOf" srcId="{4ACAA29F-0770-4D5D-B775-53595E0A3604}" destId="{60873E87-4669-4DFD-B20B-3B23C69D4DED}" srcOrd="2" destOrd="0" presId="urn:microsoft.com/office/officeart/2005/8/layout/default"/>
    <dgm:cxn modelId="{B327CD4A-521B-4294-9F8A-50D6E7865217}" type="presParOf" srcId="{4ACAA29F-0770-4D5D-B775-53595E0A3604}" destId="{28554E07-531C-4F98-B019-4D2C94654DDF}" srcOrd="3" destOrd="0" presId="urn:microsoft.com/office/officeart/2005/8/layout/default"/>
    <dgm:cxn modelId="{E62426E1-BB5E-41E4-BA5F-B436E378B61A}" type="presParOf" srcId="{4ACAA29F-0770-4D5D-B775-53595E0A3604}" destId="{D4EAE17A-F64E-41A7-A59B-28EF74B03E98}" srcOrd="4" destOrd="0" presId="urn:microsoft.com/office/officeart/2005/8/layout/default"/>
    <dgm:cxn modelId="{A533A804-0768-4781-B68A-036F81617236}" type="presParOf" srcId="{4ACAA29F-0770-4D5D-B775-53595E0A3604}" destId="{4A70A449-FACE-4941-A402-A1A10F71B5D9}" srcOrd="5" destOrd="0" presId="urn:microsoft.com/office/officeart/2005/8/layout/default"/>
    <dgm:cxn modelId="{F517CEAE-4888-4463-9DDE-E675940EF593}" type="presParOf" srcId="{4ACAA29F-0770-4D5D-B775-53595E0A3604}" destId="{5439887C-37CE-4594-A57F-ADF155309C6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634FA-1F2F-4548-A6D8-41D720BF3AB0}">
      <dsp:nvSpPr>
        <dsp:cNvPr id="0" name=""/>
        <dsp:cNvSpPr/>
      </dsp:nvSpPr>
      <dsp:spPr>
        <a:xfrm rot="5400000">
          <a:off x="-107448" y="109372"/>
          <a:ext cx="716322" cy="501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Obj</a:t>
          </a:r>
          <a:r>
            <a:rPr lang="es-ES" sz="1400" kern="1200" dirty="0" smtClean="0"/>
            <a:t>. 1</a:t>
          </a:r>
          <a:endParaRPr lang="es-CL" sz="1400" kern="1200" dirty="0"/>
        </a:p>
      </dsp:txBody>
      <dsp:txXfrm rot="-5400000">
        <a:off x="1" y="252637"/>
        <a:ext cx="501425" cy="214897"/>
      </dsp:txXfrm>
    </dsp:sp>
    <dsp:sp modelId="{9BF0A7D8-72B5-4FE6-BCA4-7807F2D997DB}">
      <dsp:nvSpPr>
        <dsp:cNvPr id="0" name=""/>
        <dsp:cNvSpPr/>
      </dsp:nvSpPr>
      <dsp:spPr>
        <a:xfrm rot="5400000">
          <a:off x="5914212" y="-5410861"/>
          <a:ext cx="465609" cy="11291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rgbClr val="0070C0"/>
              </a:solidFill>
            </a:rPr>
            <a:t>Captar futuros estudiantes con capacidades e interés por las carreras de pedagogía.</a:t>
          </a:r>
          <a:endParaRPr lang="es-CL" sz="2000" kern="1200" dirty="0"/>
        </a:p>
      </dsp:txBody>
      <dsp:txXfrm rot="-5400000">
        <a:off x="501426" y="24654"/>
        <a:ext cx="11268453" cy="420151"/>
      </dsp:txXfrm>
    </dsp:sp>
    <dsp:sp modelId="{7FF43DF7-E90E-4F48-93A7-9964DADB9380}">
      <dsp:nvSpPr>
        <dsp:cNvPr id="0" name=""/>
        <dsp:cNvSpPr/>
      </dsp:nvSpPr>
      <dsp:spPr>
        <a:xfrm rot="5400000">
          <a:off x="-107448" y="761024"/>
          <a:ext cx="716322" cy="501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Obj</a:t>
          </a:r>
          <a:r>
            <a:rPr lang="es-ES" sz="1400" kern="1200" dirty="0" smtClean="0"/>
            <a:t>. 2</a:t>
          </a:r>
          <a:endParaRPr lang="es-CL" sz="1400" kern="1200" dirty="0"/>
        </a:p>
      </dsp:txBody>
      <dsp:txXfrm rot="-5400000">
        <a:off x="1" y="904289"/>
        <a:ext cx="501425" cy="214897"/>
      </dsp:txXfrm>
    </dsp:sp>
    <dsp:sp modelId="{19B1F00F-523D-4F1D-8217-E1B93BEE9DC3}">
      <dsp:nvSpPr>
        <dsp:cNvPr id="0" name=""/>
        <dsp:cNvSpPr/>
      </dsp:nvSpPr>
      <dsp:spPr>
        <a:xfrm rot="5400000">
          <a:off x="5914212" y="-4759210"/>
          <a:ext cx="465609" cy="11291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rgbClr val="0070C0"/>
              </a:solidFill>
            </a:rPr>
            <a:t>Implementar un sistema de aseguramiento de la calidad de los procesos formativos.</a:t>
          </a:r>
          <a:endParaRPr lang="es-CL" sz="2000" kern="1200" dirty="0"/>
        </a:p>
      </dsp:txBody>
      <dsp:txXfrm rot="-5400000">
        <a:off x="501426" y="676305"/>
        <a:ext cx="11268453" cy="420151"/>
      </dsp:txXfrm>
    </dsp:sp>
    <dsp:sp modelId="{721DD773-CE46-4118-87DD-5367AD9C3F7D}">
      <dsp:nvSpPr>
        <dsp:cNvPr id="0" name=""/>
        <dsp:cNvSpPr/>
      </dsp:nvSpPr>
      <dsp:spPr>
        <a:xfrm rot="5400000">
          <a:off x="-107448" y="1412675"/>
          <a:ext cx="716322" cy="501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Obj</a:t>
          </a:r>
          <a:r>
            <a:rPr lang="es-ES" sz="1400" kern="1200" dirty="0" smtClean="0"/>
            <a:t>. 3</a:t>
          </a:r>
          <a:endParaRPr lang="es-CL" sz="1400" kern="1200" dirty="0"/>
        </a:p>
      </dsp:txBody>
      <dsp:txXfrm rot="-5400000">
        <a:off x="1" y="1555940"/>
        <a:ext cx="501425" cy="214897"/>
      </dsp:txXfrm>
    </dsp:sp>
    <dsp:sp modelId="{A5860515-7F55-473A-8037-4EA2809301CE}">
      <dsp:nvSpPr>
        <dsp:cNvPr id="0" name=""/>
        <dsp:cNvSpPr/>
      </dsp:nvSpPr>
      <dsp:spPr>
        <a:xfrm rot="5400000">
          <a:off x="5914212" y="-4107559"/>
          <a:ext cx="465609" cy="11291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rgbClr val="0070C0"/>
              </a:solidFill>
            </a:rPr>
            <a:t>Rediseñar el currículum de las carreras de pedagogía para mejorar los aprendizajes de los estudiantes.</a:t>
          </a:r>
          <a:endParaRPr lang="es-CL" sz="2000" kern="1200" dirty="0"/>
        </a:p>
      </dsp:txBody>
      <dsp:txXfrm rot="-5400000">
        <a:off x="501426" y="1327956"/>
        <a:ext cx="11268453" cy="420151"/>
      </dsp:txXfrm>
    </dsp:sp>
    <dsp:sp modelId="{8EAFB830-1400-47FB-89AF-E1C9B52D6356}">
      <dsp:nvSpPr>
        <dsp:cNvPr id="0" name=""/>
        <dsp:cNvSpPr/>
      </dsp:nvSpPr>
      <dsp:spPr>
        <a:xfrm rot="5400000">
          <a:off x="-107448" y="2064326"/>
          <a:ext cx="716322" cy="501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Obj</a:t>
          </a:r>
          <a:r>
            <a:rPr lang="es-ES" sz="1400" kern="1200" dirty="0" smtClean="0"/>
            <a:t>. 4</a:t>
          </a:r>
          <a:endParaRPr lang="es-CL" sz="1400" kern="1200" dirty="0"/>
        </a:p>
      </dsp:txBody>
      <dsp:txXfrm rot="-5400000">
        <a:off x="1" y="2207591"/>
        <a:ext cx="501425" cy="214897"/>
      </dsp:txXfrm>
    </dsp:sp>
    <dsp:sp modelId="{8D8EC375-AEB9-4DB9-8026-30489B693870}">
      <dsp:nvSpPr>
        <dsp:cNvPr id="0" name=""/>
        <dsp:cNvSpPr/>
      </dsp:nvSpPr>
      <dsp:spPr>
        <a:xfrm rot="5400000">
          <a:off x="5914212" y="-3455907"/>
          <a:ext cx="465609" cy="11291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rgbClr val="0070C0"/>
              </a:solidFill>
            </a:rPr>
            <a:t>Generar una vinculación permanente con el medio profesional.</a:t>
          </a:r>
          <a:endParaRPr lang="es-CL" sz="2000" kern="1200" dirty="0"/>
        </a:p>
      </dsp:txBody>
      <dsp:txXfrm rot="-5400000">
        <a:off x="501426" y="1979608"/>
        <a:ext cx="11268453" cy="420151"/>
      </dsp:txXfrm>
    </dsp:sp>
    <dsp:sp modelId="{A35EB6C8-251D-47AE-B239-1F6C9A48F5FD}">
      <dsp:nvSpPr>
        <dsp:cNvPr id="0" name=""/>
        <dsp:cNvSpPr/>
      </dsp:nvSpPr>
      <dsp:spPr>
        <a:xfrm rot="5400000">
          <a:off x="-107448" y="2715978"/>
          <a:ext cx="716322" cy="501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Obj</a:t>
          </a:r>
          <a:r>
            <a:rPr lang="es-ES" sz="1400" kern="1200" dirty="0" smtClean="0"/>
            <a:t>. 5</a:t>
          </a:r>
          <a:endParaRPr lang="es-CL" sz="1400" kern="1200" dirty="0"/>
        </a:p>
      </dsp:txBody>
      <dsp:txXfrm rot="-5400000">
        <a:off x="1" y="2859243"/>
        <a:ext cx="501425" cy="214897"/>
      </dsp:txXfrm>
    </dsp:sp>
    <dsp:sp modelId="{B0FB6CB9-73E3-4351-B3B0-854983412F6D}">
      <dsp:nvSpPr>
        <dsp:cNvPr id="0" name=""/>
        <dsp:cNvSpPr/>
      </dsp:nvSpPr>
      <dsp:spPr>
        <a:xfrm rot="5400000">
          <a:off x="5914212" y="-2804256"/>
          <a:ext cx="465609" cy="11291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rgbClr val="0070C0"/>
              </a:solidFill>
            </a:rPr>
            <a:t>Renovar y fortificar la planta académica.</a:t>
          </a:r>
          <a:endParaRPr lang="es-CL" sz="2000" kern="1200" dirty="0"/>
        </a:p>
      </dsp:txBody>
      <dsp:txXfrm rot="-5400000">
        <a:off x="501426" y="2631259"/>
        <a:ext cx="11268453" cy="420151"/>
      </dsp:txXfrm>
    </dsp:sp>
    <dsp:sp modelId="{F03CEA11-5438-4C58-85B6-86B731E3A827}">
      <dsp:nvSpPr>
        <dsp:cNvPr id="0" name=""/>
        <dsp:cNvSpPr/>
      </dsp:nvSpPr>
      <dsp:spPr>
        <a:xfrm rot="5400000">
          <a:off x="-107448" y="3367629"/>
          <a:ext cx="716322" cy="501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Obj</a:t>
          </a:r>
          <a:r>
            <a:rPr lang="es-ES" sz="1400" kern="1200" dirty="0" smtClean="0"/>
            <a:t>. 6</a:t>
          </a:r>
          <a:endParaRPr lang="es-CL" sz="1400" kern="1200" dirty="0"/>
        </a:p>
      </dsp:txBody>
      <dsp:txXfrm rot="-5400000">
        <a:off x="1" y="3510894"/>
        <a:ext cx="501425" cy="214897"/>
      </dsp:txXfrm>
    </dsp:sp>
    <dsp:sp modelId="{6074F90A-7DB1-4786-B09D-5C5036583DCC}">
      <dsp:nvSpPr>
        <dsp:cNvPr id="0" name=""/>
        <dsp:cNvSpPr/>
      </dsp:nvSpPr>
      <dsp:spPr>
        <a:xfrm rot="5400000">
          <a:off x="5914212" y="-2152605"/>
          <a:ext cx="465609" cy="11291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rgbClr val="0070C0"/>
              </a:solidFill>
            </a:rPr>
            <a:t>Desarrollar la competencia investigativa en los formadores de profesores.</a:t>
          </a:r>
          <a:r>
            <a:rPr lang="es-ES" sz="2000" kern="1200" dirty="0" smtClean="0">
              <a:solidFill>
                <a:prstClr val="black"/>
              </a:solidFill>
            </a:rPr>
            <a:t> </a:t>
          </a:r>
          <a:endParaRPr lang="es-CL" sz="2000" kern="1200" dirty="0"/>
        </a:p>
      </dsp:txBody>
      <dsp:txXfrm rot="-5400000">
        <a:off x="501426" y="3282910"/>
        <a:ext cx="11268453" cy="420151"/>
      </dsp:txXfrm>
    </dsp:sp>
    <dsp:sp modelId="{794218D3-8EB6-4510-93CD-B56392363E48}">
      <dsp:nvSpPr>
        <dsp:cNvPr id="0" name=""/>
        <dsp:cNvSpPr/>
      </dsp:nvSpPr>
      <dsp:spPr>
        <a:xfrm rot="5400000">
          <a:off x="-107448" y="4019280"/>
          <a:ext cx="716322" cy="501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Obj.7</a:t>
          </a:r>
          <a:endParaRPr lang="es-CL" sz="1400" kern="1200" dirty="0"/>
        </a:p>
      </dsp:txBody>
      <dsp:txXfrm rot="-5400000">
        <a:off x="1" y="4162545"/>
        <a:ext cx="501425" cy="214897"/>
      </dsp:txXfrm>
    </dsp:sp>
    <dsp:sp modelId="{E5ADD5DD-9835-4C1F-A91C-11B8BA20BC84}">
      <dsp:nvSpPr>
        <dsp:cNvPr id="0" name=""/>
        <dsp:cNvSpPr/>
      </dsp:nvSpPr>
      <dsp:spPr>
        <a:xfrm rot="5400000">
          <a:off x="5914212" y="-1500953"/>
          <a:ext cx="465609" cy="11291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rgbClr val="0070C0"/>
              </a:solidFill>
            </a:rPr>
            <a:t>Contribuir al mejoramiento de la  formación de profesores de Educación Media Técnica Profesional.</a:t>
          </a:r>
          <a:endParaRPr lang="es-CL" sz="2000" kern="1200" dirty="0"/>
        </a:p>
      </dsp:txBody>
      <dsp:txXfrm rot="-5400000">
        <a:off x="501426" y="3934562"/>
        <a:ext cx="11268453" cy="420151"/>
      </dsp:txXfrm>
    </dsp:sp>
    <dsp:sp modelId="{ADBBC05D-9175-4AE3-9F9B-67D927AAA2D7}">
      <dsp:nvSpPr>
        <dsp:cNvPr id="0" name=""/>
        <dsp:cNvSpPr/>
      </dsp:nvSpPr>
      <dsp:spPr>
        <a:xfrm rot="5400000">
          <a:off x="-107448" y="4670931"/>
          <a:ext cx="716322" cy="501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Obj</a:t>
          </a:r>
          <a:r>
            <a:rPr lang="es-ES" sz="1400" kern="1200" dirty="0" smtClean="0"/>
            <a:t>. 8</a:t>
          </a:r>
          <a:endParaRPr lang="es-CL" sz="1400" kern="1200" dirty="0"/>
        </a:p>
      </dsp:txBody>
      <dsp:txXfrm rot="-5400000">
        <a:off x="1" y="4814196"/>
        <a:ext cx="501425" cy="214897"/>
      </dsp:txXfrm>
    </dsp:sp>
    <dsp:sp modelId="{6BB16ED9-F1E0-4FEE-AC51-48ABCAFA20C1}">
      <dsp:nvSpPr>
        <dsp:cNvPr id="0" name=""/>
        <dsp:cNvSpPr/>
      </dsp:nvSpPr>
      <dsp:spPr>
        <a:xfrm rot="5400000">
          <a:off x="5914212" y="-849302"/>
          <a:ext cx="465609" cy="11291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rgbClr val="0070C0"/>
              </a:solidFill>
            </a:rPr>
            <a:t>Consolidar la implantación de un modelo de dirección estratégica sustentable.</a:t>
          </a:r>
          <a:endParaRPr lang="es-CL" sz="2000" kern="1200" dirty="0"/>
        </a:p>
      </dsp:txBody>
      <dsp:txXfrm rot="-5400000">
        <a:off x="501426" y="4586213"/>
        <a:ext cx="11268453" cy="420151"/>
      </dsp:txXfrm>
    </dsp:sp>
    <dsp:sp modelId="{0D1B9FCC-2D99-4EAD-9683-37BAED7C2CEF}">
      <dsp:nvSpPr>
        <dsp:cNvPr id="0" name=""/>
        <dsp:cNvSpPr/>
      </dsp:nvSpPr>
      <dsp:spPr>
        <a:xfrm rot="5400000">
          <a:off x="-107448" y="5322583"/>
          <a:ext cx="716322" cy="501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Obj</a:t>
          </a:r>
          <a:r>
            <a:rPr lang="es-ES" sz="1400" kern="1200" dirty="0" smtClean="0"/>
            <a:t>. 9</a:t>
          </a:r>
          <a:endParaRPr lang="es-CL" sz="1400" kern="1200" dirty="0"/>
        </a:p>
      </dsp:txBody>
      <dsp:txXfrm rot="-5400000">
        <a:off x="1" y="5465848"/>
        <a:ext cx="501425" cy="214897"/>
      </dsp:txXfrm>
    </dsp:sp>
    <dsp:sp modelId="{C145C657-303A-4295-B1C1-B2815C87ADDC}">
      <dsp:nvSpPr>
        <dsp:cNvPr id="0" name=""/>
        <dsp:cNvSpPr/>
      </dsp:nvSpPr>
      <dsp:spPr>
        <a:xfrm rot="5400000">
          <a:off x="5914212" y="-197651"/>
          <a:ext cx="465609" cy="11291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rgbClr val="0070C0"/>
              </a:solidFill>
            </a:rPr>
            <a:t>Favorecer la incorporación a la universidad de grupos sociales con necesidades especiales</a:t>
          </a:r>
          <a:r>
            <a:rPr lang="es-ES" sz="2000" kern="1200" dirty="0" smtClean="0">
              <a:solidFill>
                <a:prstClr val="black"/>
              </a:solidFill>
            </a:rPr>
            <a:t>. </a:t>
          </a:r>
          <a:endParaRPr lang="es-CL" sz="2000" kern="1200" dirty="0"/>
        </a:p>
      </dsp:txBody>
      <dsp:txXfrm rot="-5400000">
        <a:off x="501426" y="5237864"/>
        <a:ext cx="11268453" cy="420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67F6C-9089-443C-8843-6AD19B38C7DA}">
      <dsp:nvSpPr>
        <dsp:cNvPr id="0" name=""/>
        <dsp:cNvSpPr/>
      </dsp:nvSpPr>
      <dsp:spPr>
        <a:xfrm>
          <a:off x="0" y="0"/>
          <a:ext cx="3253636" cy="8263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Carreras Rediseñadas</a:t>
          </a:r>
          <a:endParaRPr lang="es-CL" sz="1800" b="1" kern="1200" dirty="0">
            <a:solidFill>
              <a:schemeClr val="tx1"/>
            </a:solidFill>
          </a:endParaRPr>
        </a:p>
      </dsp:txBody>
      <dsp:txXfrm>
        <a:off x="413191" y="0"/>
        <a:ext cx="2427255" cy="826381"/>
      </dsp:txXfrm>
    </dsp:sp>
    <dsp:sp modelId="{0F7E099B-CF89-4450-A3B1-D34E5580080E}">
      <dsp:nvSpPr>
        <dsp:cNvPr id="0" name=""/>
        <dsp:cNvSpPr/>
      </dsp:nvSpPr>
      <dsp:spPr>
        <a:xfrm>
          <a:off x="2930943" y="0"/>
          <a:ext cx="3253636" cy="8263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Calidad Prácticas Pedagógicas</a:t>
          </a:r>
          <a:endParaRPr lang="es-CL" sz="1800" b="1" kern="1200" dirty="0">
            <a:solidFill>
              <a:schemeClr val="tx1"/>
            </a:solidFill>
          </a:endParaRPr>
        </a:p>
      </dsp:txBody>
      <dsp:txXfrm>
        <a:off x="3344134" y="0"/>
        <a:ext cx="2427255" cy="826381"/>
      </dsp:txXfrm>
    </dsp:sp>
    <dsp:sp modelId="{8A612EEF-2EEE-4A21-AC80-D16144153A26}">
      <dsp:nvSpPr>
        <dsp:cNvPr id="0" name=""/>
        <dsp:cNvSpPr/>
      </dsp:nvSpPr>
      <dsp:spPr>
        <a:xfrm>
          <a:off x="5861886" y="0"/>
          <a:ext cx="3253636" cy="8263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Perfiles de Ingreso, Egreso e Intermedio</a:t>
          </a:r>
          <a:endParaRPr lang="es-CL" sz="1800" b="1" kern="1200" dirty="0">
            <a:solidFill>
              <a:schemeClr val="tx1"/>
            </a:solidFill>
          </a:endParaRPr>
        </a:p>
      </dsp:txBody>
      <dsp:txXfrm>
        <a:off x="6275077" y="0"/>
        <a:ext cx="2427255" cy="826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A80CF-1A20-461F-97D3-FC9D57F8E3CE}">
      <dsp:nvSpPr>
        <dsp:cNvPr id="0" name=""/>
        <dsp:cNvSpPr/>
      </dsp:nvSpPr>
      <dsp:spPr>
        <a:xfrm rot="5400000">
          <a:off x="-138027" y="141615"/>
          <a:ext cx="920180" cy="644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 </a:t>
          </a:r>
          <a:endParaRPr lang="es-CL" sz="2400" b="0" kern="1200" dirty="0"/>
        </a:p>
      </dsp:txBody>
      <dsp:txXfrm rot="-5400000">
        <a:off x="0" y="325651"/>
        <a:ext cx="644126" cy="276054"/>
      </dsp:txXfrm>
    </dsp:sp>
    <dsp:sp modelId="{E5E28139-2559-44B9-9BFF-85A96DEFEB8A}">
      <dsp:nvSpPr>
        <dsp:cNvPr id="0" name=""/>
        <dsp:cNvSpPr/>
      </dsp:nvSpPr>
      <dsp:spPr>
        <a:xfrm rot="5400000">
          <a:off x="4547345" y="-3884939"/>
          <a:ext cx="598432" cy="8404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kern="1200" dirty="0" smtClean="0"/>
            <a:t>Incorporación de Programa de Inglés con enfoque comunicativo</a:t>
          </a:r>
          <a:endParaRPr lang="es-CL" sz="2400" b="0" kern="1200" dirty="0"/>
        </a:p>
      </dsp:txBody>
      <dsp:txXfrm rot="-5400000">
        <a:off x="644127" y="47492"/>
        <a:ext cx="8375657" cy="540006"/>
      </dsp:txXfrm>
    </dsp:sp>
    <dsp:sp modelId="{4F0438E9-2DE4-468A-8ECA-7D006A94AFA4}">
      <dsp:nvSpPr>
        <dsp:cNvPr id="0" name=""/>
        <dsp:cNvSpPr/>
      </dsp:nvSpPr>
      <dsp:spPr>
        <a:xfrm rot="5400000">
          <a:off x="-138027" y="909192"/>
          <a:ext cx="920180" cy="644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b="0" kern="1200" dirty="0"/>
        </a:p>
      </dsp:txBody>
      <dsp:txXfrm rot="-5400000">
        <a:off x="0" y="1093228"/>
        <a:ext cx="644126" cy="276054"/>
      </dsp:txXfrm>
    </dsp:sp>
    <dsp:sp modelId="{D9BD1960-A019-42F0-9E40-3B4EEAF4C289}">
      <dsp:nvSpPr>
        <dsp:cNvPr id="0" name=""/>
        <dsp:cNvSpPr/>
      </dsp:nvSpPr>
      <dsp:spPr>
        <a:xfrm rot="5400000">
          <a:off x="4547503" y="-3132210"/>
          <a:ext cx="598117" cy="8404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kern="1200" dirty="0" smtClean="0"/>
            <a:t>Adhesión a estándares y bases curriculares</a:t>
          </a:r>
          <a:endParaRPr lang="es-CL" sz="2400" b="0" kern="1200" dirty="0"/>
        </a:p>
      </dsp:txBody>
      <dsp:txXfrm rot="-5400000">
        <a:off x="644127" y="800364"/>
        <a:ext cx="8375672" cy="539721"/>
      </dsp:txXfrm>
    </dsp:sp>
    <dsp:sp modelId="{BC59DA3C-4D4D-4E23-8EF9-7200EE4E2544}">
      <dsp:nvSpPr>
        <dsp:cNvPr id="0" name=""/>
        <dsp:cNvSpPr/>
      </dsp:nvSpPr>
      <dsp:spPr>
        <a:xfrm rot="5400000">
          <a:off x="-138027" y="1676770"/>
          <a:ext cx="920180" cy="644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b="0" kern="1200" dirty="0"/>
        </a:p>
      </dsp:txBody>
      <dsp:txXfrm rot="-5400000">
        <a:off x="0" y="1860806"/>
        <a:ext cx="644126" cy="276054"/>
      </dsp:txXfrm>
    </dsp:sp>
    <dsp:sp modelId="{7374A66E-73E5-433F-AFED-F4A448BCC49F}">
      <dsp:nvSpPr>
        <dsp:cNvPr id="0" name=""/>
        <dsp:cNvSpPr/>
      </dsp:nvSpPr>
      <dsp:spPr>
        <a:xfrm rot="5400000">
          <a:off x="4547503" y="-2364633"/>
          <a:ext cx="598117" cy="8404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kern="1200" dirty="0" smtClean="0"/>
            <a:t>Programas de Perfeccionamiento</a:t>
          </a:r>
          <a:endParaRPr lang="es-CL" sz="2400" b="0" kern="1200" dirty="0"/>
        </a:p>
      </dsp:txBody>
      <dsp:txXfrm rot="-5400000">
        <a:off x="644127" y="1567941"/>
        <a:ext cx="8375672" cy="539721"/>
      </dsp:txXfrm>
    </dsp:sp>
    <dsp:sp modelId="{A640649D-9F49-4D95-BF9F-A2B48935E6E4}">
      <dsp:nvSpPr>
        <dsp:cNvPr id="0" name=""/>
        <dsp:cNvSpPr/>
      </dsp:nvSpPr>
      <dsp:spPr>
        <a:xfrm rot="5400000">
          <a:off x="-138027" y="2444347"/>
          <a:ext cx="920180" cy="644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b="0" kern="1200" dirty="0"/>
        </a:p>
      </dsp:txBody>
      <dsp:txXfrm rot="-5400000">
        <a:off x="0" y="2628383"/>
        <a:ext cx="644126" cy="276054"/>
      </dsp:txXfrm>
    </dsp:sp>
    <dsp:sp modelId="{44BB2924-27B1-4604-A1C9-AC5EF1C2064C}">
      <dsp:nvSpPr>
        <dsp:cNvPr id="0" name=""/>
        <dsp:cNvSpPr/>
      </dsp:nvSpPr>
      <dsp:spPr>
        <a:xfrm rot="5400000">
          <a:off x="4547503" y="-1597055"/>
          <a:ext cx="598117" cy="8404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kern="1200" dirty="0" smtClean="0"/>
            <a:t>Diseño e Implementación de SCT</a:t>
          </a:r>
          <a:endParaRPr lang="es-CL" sz="2400" b="0" kern="1200" dirty="0"/>
        </a:p>
      </dsp:txBody>
      <dsp:txXfrm rot="-5400000">
        <a:off x="644127" y="2335519"/>
        <a:ext cx="8375672" cy="539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DEE90-FD87-4299-9BE9-E04B62FD36DF}">
      <dsp:nvSpPr>
        <dsp:cNvPr id="0" name=""/>
        <dsp:cNvSpPr/>
      </dsp:nvSpPr>
      <dsp:spPr>
        <a:xfrm>
          <a:off x="0" y="445728"/>
          <a:ext cx="1563558" cy="938134"/>
        </a:xfrm>
        <a:prstGeom prst="roundRect">
          <a:avLst>
            <a:gd name="adj" fmla="val 10000"/>
          </a:avLst>
        </a:prstGeom>
        <a:solidFill>
          <a:srgbClr val="F8A9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Práctica Inicial</a:t>
          </a:r>
          <a:endParaRPr lang="es-ES" sz="2300" kern="1200" dirty="0"/>
        </a:p>
      </dsp:txBody>
      <dsp:txXfrm>
        <a:off x="27477" y="473205"/>
        <a:ext cx="1508604" cy="883180"/>
      </dsp:txXfrm>
    </dsp:sp>
    <dsp:sp modelId="{8B978C67-6448-469A-B098-97035130DF64}">
      <dsp:nvSpPr>
        <dsp:cNvPr id="0" name=""/>
        <dsp:cNvSpPr/>
      </dsp:nvSpPr>
      <dsp:spPr>
        <a:xfrm rot="58096">
          <a:off x="1721198" y="739616"/>
          <a:ext cx="334294" cy="387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1721205" y="816321"/>
        <a:ext cx="234006" cy="232658"/>
      </dsp:txXfrm>
    </dsp:sp>
    <dsp:sp modelId="{D002FEAB-9CBC-4289-AF4E-B33C6197AD11}">
      <dsp:nvSpPr>
        <dsp:cNvPr id="0" name=""/>
        <dsp:cNvSpPr/>
      </dsp:nvSpPr>
      <dsp:spPr>
        <a:xfrm>
          <a:off x="2194212" y="482812"/>
          <a:ext cx="1563558" cy="938134"/>
        </a:xfrm>
        <a:prstGeom prst="roundRect">
          <a:avLst>
            <a:gd name="adj" fmla="val 10000"/>
          </a:avLst>
        </a:prstGeom>
        <a:solidFill>
          <a:srgbClr val="F8A9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Práctica Intermedia</a:t>
          </a:r>
          <a:endParaRPr lang="es-ES" sz="2300" kern="1200" dirty="0"/>
        </a:p>
      </dsp:txBody>
      <dsp:txXfrm>
        <a:off x="2221689" y="510289"/>
        <a:ext cx="1508604" cy="883180"/>
      </dsp:txXfrm>
    </dsp:sp>
    <dsp:sp modelId="{93F2C4F4-164D-40E9-8B03-919048B4C8FD}">
      <dsp:nvSpPr>
        <dsp:cNvPr id="0" name=""/>
        <dsp:cNvSpPr/>
      </dsp:nvSpPr>
      <dsp:spPr>
        <a:xfrm>
          <a:off x="3914126" y="757998"/>
          <a:ext cx="331474" cy="387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3914126" y="835550"/>
        <a:ext cx="232032" cy="232658"/>
      </dsp:txXfrm>
    </dsp:sp>
    <dsp:sp modelId="{278E5362-DF57-4724-BC32-9EC11FABA4E9}">
      <dsp:nvSpPr>
        <dsp:cNvPr id="0" name=""/>
        <dsp:cNvSpPr/>
      </dsp:nvSpPr>
      <dsp:spPr>
        <a:xfrm>
          <a:off x="4383194" y="482812"/>
          <a:ext cx="1563558" cy="938134"/>
        </a:xfrm>
        <a:prstGeom prst="roundRect">
          <a:avLst>
            <a:gd name="adj" fmla="val 10000"/>
          </a:avLst>
        </a:prstGeom>
        <a:solidFill>
          <a:srgbClr val="F8A9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Práctica Avanzada</a:t>
          </a:r>
          <a:endParaRPr lang="es-ES" sz="2300" kern="1200" dirty="0"/>
        </a:p>
      </dsp:txBody>
      <dsp:txXfrm>
        <a:off x="4410671" y="510289"/>
        <a:ext cx="1508604" cy="883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DEE90-FD87-4299-9BE9-E04B62FD36DF}">
      <dsp:nvSpPr>
        <dsp:cNvPr id="0" name=""/>
        <dsp:cNvSpPr/>
      </dsp:nvSpPr>
      <dsp:spPr>
        <a:xfrm>
          <a:off x="5231" y="482812"/>
          <a:ext cx="1563558" cy="9381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Curriculum y Evaluación</a:t>
          </a:r>
          <a:endParaRPr lang="es-ES" sz="2100" kern="1200" dirty="0"/>
        </a:p>
      </dsp:txBody>
      <dsp:txXfrm>
        <a:off x="32708" y="510289"/>
        <a:ext cx="1508604" cy="883180"/>
      </dsp:txXfrm>
    </dsp:sp>
    <dsp:sp modelId="{8B978C67-6448-469A-B098-97035130DF64}">
      <dsp:nvSpPr>
        <dsp:cNvPr id="0" name=""/>
        <dsp:cNvSpPr/>
      </dsp:nvSpPr>
      <dsp:spPr>
        <a:xfrm rot="5400000">
          <a:off x="567050" y="279759"/>
          <a:ext cx="331474" cy="38776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616771" y="307590"/>
        <a:ext cx="232032" cy="232658"/>
      </dsp:txXfrm>
    </dsp:sp>
    <dsp:sp modelId="{D002FEAB-9CBC-4289-AF4E-B33C6197AD11}">
      <dsp:nvSpPr>
        <dsp:cNvPr id="0" name=""/>
        <dsp:cNvSpPr/>
      </dsp:nvSpPr>
      <dsp:spPr>
        <a:xfrm>
          <a:off x="2194212" y="482812"/>
          <a:ext cx="1563558" cy="9381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 Orientación</a:t>
          </a:r>
          <a:endParaRPr lang="es-ES" sz="2100" kern="1200" dirty="0"/>
        </a:p>
      </dsp:txBody>
      <dsp:txXfrm>
        <a:off x="2221689" y="510289"/>
        <a:ext cx="1508604" cy="883180"/>
      </dsp:txXfrm>
    </dsp:sp>
    <dsp:sp modelId="{93F2C4F4-164D-40E9-8B03-919048B4C8FD}">
      <dsp:nvSpPr>
        <dsp:cNvPr id="0" name=""/>
        <dsp:cNvSpPr/>
      </dsp:nvSpPr>
      <dsp:spPr>
        <a:xfrm rot="5400000">
          <a:off x="2727289" y="309012"/>
          <a:ext cx="331474" cy="38776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2777010" y="336843"/>
        <a:ext cx="232032" cy="232658"/>
      </dsp:txXfrm>
    </dsp:sp>
    <dsp:sp modelId="{278E5362-DF57-4724-BC32-9EC11FABA4E9}">
      <dsp:nvSpPr>
        <dsp:cNvPr id="0" name=""/>
        <dsp:cNvSpPr/>
      </dsp:nvSpPr>
      <dsp:spPr>
        <a:xfrm>
          <a:off x="4383194" y="482812"/>
          <a:ext cx="1563558" cy="9381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Didácticas </a:t>
          </a:r>
          <a:endParaRPr lang="es-ES" sz="2100" kern="1200" dirty="0"/>
        </a:p>
      </dsp:txBody>
      <dsp:txXfrm>
        <a:off x="4410671" y="510289"/>
        <a:ext cx="1508604" cy="8831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67F6C-9089-443C-8843-6AD19B38C7DA}">
      <dsp:nvSpPr>
        <dsp:cNvPr id="0" name=""/>
        <dsp:cNvSpPr/>
      </dsp:nvSpPr>
      <dsp:spPr>
        <a:xfrm>
          <a:off x="0" y="0"/>
          <a:ext cx="3253636" cy="8263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Empleabilidad de Egresados</a:t>
          </a:r>
          <a:endParaRPr lang="es-CL" sz="1800" b="1" kern="1200" dirty="0">
            <a:solidFill>
              <a:schemeClr val="tx1"/>
            </a:solidFill>
          </a:endParaRPr>
        </a:p>
      </dsp:txBody>
      <dsp:txXfrm>
        <a:off x="413191" y="0"/>
        <a:ext cx="2427255" cy="826381"/>
      </dsp:txXfrm>
    </dsp:sp>
    <dsp:sp modelId="{0F7E099B-CF89-4450-A3B1-D34E5580080E}">
      <dsp:nvSpPr>
        <dsp:cNvPr id="0" name=""/>
        <dsp:cNvSpPr/>
      </dsp:nvSpPr>
      <dsp:spPr>
        <a:xfrm>
          <a:off x="2930943" y="0"/>
          <a:ext cx="3253636" cy="8263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Programas de Formación Continua </a:t>
          </a:r>
          <a:endParaRPr lang="es-CL" sz="1800" b="1" kern="1200" dirty="0">
            <a:solidFill>
              <a:schemeClr val="tx1"/>
            </a:solidFill>
          </a:endParaRPr>
        </a:p>
      </dsp:txBody>
      <dsp:txXfrm>
        <a:off x="3344134" y="0"/>
        <a:ext cx="2427255" cy="826381"/>
      </dsp:txXfrm>
    </dsp:sp>
    <dsp:sp modelId="{8A612EEF-2EEE-4A21-AC80-D16144153A26}">
      <dsp:nvSpPr>
        <dsp:cNvPr id="0" name=""/>
        <dsp:cNvSpPr/>
      </dsp:nvSpPr>
      <dsp:spPr>
        <a:xfrm>
          <a:off x="5861886" y="0"/>
          <a:ext cx="3253636" cy="8263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Plan de vinculación con egresados y el Medio</a:t>
          </a:r>
          <a:endParaRPr lang="es-CL" sz="1800" b="1" kern="1200" dirty="0">
            <a:solidFill>
              <a:schemeClr val="tx1"/>
            </a:solidFill>
          </a:endParaRPr>
        </a:p>
      </dsp:txBody>
      <dsp:txXfrm>
        <a:off x="6275077" y="0"/>
        <a:ext cx="2427255" cy="8263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6F5E1-0918-4D6C-8C83-5B4F7E5CA7BB}">
      <dsp:nvSpPr>
        <dsp:cNvPr id="0" name=""/>
        <dsp:cNvSpPr/>
      </dsp:nvSpPr>
      <dsp:spPr>
        <a:xfrm>
          <a:off x="4771742" y="1352281"/>
          <a:ext cx="537965" cy="668924"/>
        </a:xfrm>
        <a:custGeom>
          <a:avLst/>
          <a:gdLst/>
          <a:ahLst/>
          <a:cxnLst/>
          <a:rect l="0" t="0" r="0" b="0"/>
          <a:pathLst>
            <a:path>
              <a:moveTo>
                <a:pt x="537965" y="0"/>
              </a:moveTo>
              <a:lnTo>
                <a:pt x="537965" y="668924"/>
              </a:lnTo>
              <a:lnTo>
                <a:pt x="0" y="668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E41FC-9A01-461A-976D-0081EEAD1D1F}">
      <dsp:nvSpPr>
        <dsp:cNvPr id="0" name=""/>
        <dsp:cNvSpPr/>
      </dsp:nvSpPr>
      <dsp:spPr>
        <a:xfrm>
          <a:off x="5309707" y="1352281"/>
          <a:ext cx="999755" cy="65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692"/>
              </a:lnTo>
              <a:lnTo>
                <a:pt x="999755" y="6576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56541-34C7-4581-A217-D8894012791F}">
      <dsp:nvSpPr>
        <dsp:cNvPr id="0" name=""/>
        <dsp:cNvSpPr/>
      </dsp:nvSpPr>
      <dsp:spPr>
        <a:xfrm>
          <a:off x="5309707" y="1352281"/>
          <a:ext cx="4551882" cy="1473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2422"/>
              </a:lnTo>
              <a:lnTo>
                <a:pt x="4551882" y="1312422"/>
              </a:lnTo>
              <a:lnTo>
                <a:pt x="4551882" y="14736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FE0FE-81B5-4342-845B-60F150E20D47}">
      <dsp:nvSpPr>
        <dsp:cNvPr id="0" name=""/>
        <dsp:cNvSpPr/>
      </dsp:nvSpPr>
      <dsp:spPr>
        <a:xfrm>
          <a:off x="5309707" y="1352281"/>
          <a:ext cx="2618595" cy="1473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2422"/>
              </a:lnTo>
              <a:lnTo>
                <a:pt x="2618595" y="1312422"/>
              </a:lnTo>
              <a:lnTo>
                <a:pt x="2618595" y="14736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FF494-081F-467C-A1CA-AD40E6071506}">
      <dsp:nvSpPr>
        <dsp:cNvPr id="0" name=""/>
        <dsp:cNvSpPr/>
      </dsp:nvSpPr>
      <dsp:spPr>
        <a:xfrm>
          <a:off x="5309707" y="1352281"/>
          <a:ext cx="705514" cy="1473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2422"/>
              </a:lnTo>
              <a:lnTo>
                <a:pt x="705514" y="1312422"/>
              </a:lnTo>
              <a:lnTo>
                <a:pt x="705514" y="14736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8A99D-BDEB-4797-AA72-6CD9F67C4F9D}">
      <dsp:nvSpPr>
        <dsp:cNvPr id="0" name=""/>
        <dsp:cNvSpPr/>
      </dsp:nvSpPr>
      <dsp:spPr>
        <a:xfrm>
          <a:off x="4212480" y="1352281"/>
          <a:ext cx="1097227" cy="1473646"/>
        </a:xfrm>
        <a:custGeom>
          <a:avLst/>
          <a:gdLst/>
          <a:ahLst/>
          <a:cxnLst/>
          <a:rect l="0" t="0" r="0" b="0"/>
          <a:pathLst>
            <a:path>
              <a:moveTo>
                <a:pt x="1097227" y="0"/>
              </a:moveTo>
              <a:lnTo>
                <a:pt x="1097227" y="1312422"/>
              </a:lnTo>
              <a:lnTo>
                <a:pt x="0" y="1312422"/>
              </a:lnTo>
              <a:lnTo>
                <a:pt x="0" y="14736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1A6D5-ED97-4D88-B79F-164574B3F529}">
      <dsp:nvSpPr>
        <dsp:cNvPr id="0" name=""/>
        <dsp:cNvSpPr/>
      </dsp:nvSpPr>
      <dsp:spPr>
        <a:xfrm>
          <a:off x="2354568" y="1352281"/>
          <a:ext cx="2955138" cy="1473646"/>
        </a:xfrm>
        <a:custGeom>
          <a:avLst/>
          <a:gdLst/>
          <a:ahLst/>
          <a:cxnLst/>
          <a:rect l="0" t="0" r="0" b="0"/>
          <a:pathLst>
            <a:path>
              <a:moveTo>
                <a:pt x="2955138" y="0"/>
              </a:moveTo>
              <a:lnTo>
                <a:pt x="2955138" y="1312422"/>
              </a:lnTo>
              <a:lnTo>
                <a:pt x="0" y="1312422"/>
              </a:lnTo>
              <a:lnTo>
                <a:pt x="0" y="14736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6D77B-3CC0-42EF-8B3D-199585CD2B15}">
      <dsp:nvSpPr>
        <dsp:cNvPr id="0" name=""/>
        <dsp:cNvSpPr/>
      </dsp:nvSpPr>
      <dsp:spPr>
        <a:xfrm>
          <a:off x="641282" y="1352281"/>
          <a:ext cx="4668424" cy="1450775"/>
        </a:xfrm>
        <a:custGeom>
          <a:avLst/>
          <a:gdLst/>
          <a:ahLst/>
          <a:cxnLst/>
          <a:rect l="0" t="0" r="0" b="0"/>
          <a:pathLst>
            <a:path>
              <a:moveTo>
                <a:pt x="4668424" y="0"/>
              </a:moveTo>
              <a:lnTo>
                <a:pt x="4668424" y="1289551"/>
              </a:lnTo>
              <a:lnTo>
                <a:pt x="0" y="1289551"/>
              </a:lnTo>
              <a:lnTo>
                <a:pt x="0" y="1450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CAC24-9AD7-4F0E-863B-EC4A3CC75CFF}">
      <dsp:nvSpPr>
        <dsp:cNvPr id="0" name=""/>
        <dsp:cNvSpPr/>
      </dsp:nvSpPr>
      <dsp:spPr>
        <a:xfrm>
          <a:off x="3747380" y="584549"/>
          <a:ext cx="3124653" cy="767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Vinculación con el Medio</a:t>
          </a:r>
          <a:endParaRPr lang="es-CL" sz="1800" b="1" kern="1200" dirty="0"/>
        </a:p>
      </dsp:txBody>
      <dsp:txXfrm>
        <a:off x="3747380" y="584549"/>
        <a:ext cx="3124653" cy="767731"/>
      </dsp:txXfrm>
    </dsp:sp>
    <dsp:sp modelId="{EBE99DAD-6DDC-47BF-BC96-AF228E20A814}">
      <dsp:nvSpPr>
        <dsp:cNvPr id="0" name=""/>
        <dsp:cNvSpPr/>
      </dsp:nvSpPr>
      <dsp:spPr>
        <a:xfrm>
          <a:off x="9300" y="2803056"/>
          <a:ext cx="1263963" cy="832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800" b="0" kern="1200" dirty="0" smtClean="0"/>
            <a:t>Diploma de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800" b="0" kern="1200" dirty="0" smtClean="0"/>
            <a:t>Mentores</a:t>
          </a:r>
          <a:endParaRPr lang="es-CL" sz="1800" b="0" kern="1200" dirty="0"/>
        </a:p>
      </dsp:txBody>
      <dsp:txXfrm>
        <a:off x="9300" y="2803056"/>
        <a:ext cx="1263963" cy="832413"/>
      </dsp:txXfrm>
    </dsp:sp>
    <dsp:sp modelId="{0EC271E2-9403-4B2A-85D4-356EE164A56F}">
      <dsp:nvSpPr>
        <dsp:cNvPr id="0" name=""/>
        <dsp:cNvSpPr/>
      </dsp:nvSpPr>
      <dsp:spPr>
        <a:xfrm>
          <a:off x="1586836" y="2825927"/>
          <a:ext cx="1535463" cy="767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800" b="0" kern="1200" dirty="0" smtClean="0"/>
            <a:t>Diploma para profesores nóveles</a:t>
          </a:r>
          <a:endParaRPr lang="es-CL" sz="1800" b="0" kern="1200" dirty="0"/>
        </a:p>
      </dsp:txBody>
      <dsp:txXfrm>
        <a:off x="1586836" y="2825927"/>
        <a:ext cx="1535463" cy="767731"/>
      </dsp:txXfrm>
    </dsp:sp>
    <dsp:sp modelId="{62A7B7CF-FCE5-4961-BD1E-D4E1B09EDE7E}">
      <dsp:nvSpPr>
        <dsp:cNvPr id="0" name=""/>
        <dsp:cNvSpPr/>
      </dsp:nvSpPr>
      <dsp:spPr>
        <a:xfrm>
          <a:off x="3444748" y="2825927"/>
          <a:ext cx="1535463" cy="767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800" b="0" kern="1200" dirty="0" smtClean="0"/>
            <a:t>Programas de Formación Continua</a:t>
          </a:r>
          <a:endParaRPr lang="es-CL" sz="1800" b="0" kern="1200" dirty="0"/>
        </a:p>
      </dsp:txBody>
      <dsp:txXfrm>
        <a:off x="3444748" y="2825927"/>
        <a:ext cx="1535463" cy="767731"/>
      </dsp:txXfrm>
    </dsp:sp>
    <dsp:sp modelId="{B4072095-FA53-48FF-A319-5C12441DC4C0}">
      <dsp:nvSpPr>
        <dsp:cNvPr id="0" name=""/>
        <dsp:cNvSpPr/>
      </dsp:nvSpPr>
      <dsp:spPr>
        <a:xfrm>
          <a:off x="5247490" y="2825927"/>
          <a:ext cx="1535463" cy="767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/>
            <a:t>Red de Orientadores</a:t>
          </a:r>
          <a:endParaRPr lang="es-CL" sz="1800" b="0" kern="1200" dirty="0"/>
        </a:p>
      </dsp:txBody>
      <dsp:txXfrm>
        <a:off x="5247490" y="2825927"/>
        <a:ext cx="1535463" cy="767731"/>
      </dsp:txXfrm>
    </dsp:sp>
    <dsp:sp modelId="{AF76CC9B-E725-4712-BBB8-9C1C44822A46}">
      <dsp:nvSpPr>
        <dsp:cNvPr id="0" name=""/>
        <dsp:cNvSpPr/>
      </dsp:nvSpPr>
      <dsp:spPr>
        <a:xfrm>
          <a:off x="7160570" y="2825927"/>
          <a:ext cx="1535463" cy="767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/>
            <a:t>Propedéutico</a:t>
          </a:r>
          <a:endParaRPr lang="es-CL" sz="2400" b="0" kern="1200" dirty="0"/>
        </a:p>
      </dsp:txBody>
      <dsp:txXfrm>
        <a:off x="7160570" y="2825927"/>
        <a:ext cx="1535463" cy="767731"/>
      </dsp:txXfrm>
    </dsp:sp>
    <dsp:sp modelId="{8BEC35E0-AAA6-4F4C-ADD5-4A5E9E1B5BEC}">
      <dsp:nvSpPr>
        <dsp:cNvPr id="0" name=""/>
        <dsp:cNvSpPr/>
      </dsp:nvSpPr>
      <dsp:spPr>
        <a:xfrm>
          <a:off x="9018482" y="2825927"/>
          <a:ext cx="1686215" cy="1010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Estudio de percepción de formación de profesores UdeC</a:t>
          </a:r>
          <a:endParaRPr lang="es-CL" sz="1600" b="0" kern="1200" dirty="0"/>
        </a:p>
      </dsp:txBody>
      <dsp:txXfrm>
        <a:off x="9018482" y="2825927"/>
        <a:ext cx="1686215" cy="1010719"/>
      </dsp:txXfrm>
    </dsp:sp>
    <dsp:sp modelId="{571F6322-3A28-455B-8AAD-CAEC7ECD1D8D}">
      <dsp:nvSpPr>
        <dsp:cNvPr id="0" name=""/>
        <dsp:cNvSpPr/>
      </dsp:nvSpPr>
      <dsp:spPr>
        <a:xfrm>
          <a:off x="6309463" y="1725372"/>
          <a:ext cx="1528569" cy="569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/>
            <a:t>Convenios con DAEM</a:t>
          </a:r>
          <a:endParaRPr lang="es-CL" sz="1800" b="0" kern="1200" dirty="0"/>
        </a:p>
      </dsp:txBody>
      <dsp:txXfrm>
        <a:off x="6309463" y="1725372"/>
        <a:ext cx="1528569" cy="569204"/>
      </dsp:txXfrm>
    </dsp:sp>
    <dsp:sp modelId="{AE70DF02-6BE4-48B7-BFFD-7ED5536CEAF4}">
      <dsp:nvSpPr>
        <dsp:cNvPr id="0" name=""/>
        <dsp:cNvSpPr/>
      </dsp:nvSpPr>
      <dsp:spPr>
        <a:xfrm>
          <a:off x="791128" y="1703157"/>
          <a:ext cx="3980613" cy="636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/>
            <a:t>Convenios  con entidades nacionales e internacionales</a:t>
          </a:r>
          <a:endParaRPr lang="es-CL" sz="1800" b="0" kern="1200" dirty="0"/>
        </a:p>
      </dsp:txBody>
      <dsp:txXfrm>
        <a:off x="791128" y="1703157"/>
        <a:ext cx="3980613" cy="6360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D5A23-5A01-4E96-8395-E68BC7D08C04}">
      <dsp:nvSpPr>
        <dsp:cNvPr id="0" name=""/>
        <dsp:cNvSpPr/>
      </dsp:nvSpPr>
      <dsp:spPr>
        <a:xfrm>
          <a:off x="4450" y="0"/>
          <a:ext cx="9106621" cy="8263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Sistema de gestión de la infraestructura destinada a la docencia universitaria.</a:t>
          </a:r>
          <a:endParaRPr lang="es-CL" sz="2000" kern="1200" dirty="0">
            <a:solidFill>
              <a:schemeClr val="tx1"/>
            </a:solidFill>
          </a:endParaRPr>
        </a:p>
      </dsp:txBody>
      <dsp:txXfrm>
        <a:off x="417641" y="0"/>
        <a:ext cx="8280240" cy="8263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BEF3A-E8A9-4CBD-820A-6E24EFDB7DAF}">
      <dsp:nvSpPr>
        <dsp:cNvPr id="0" name=""/>
        <dsp:cNvSpPr/>
      </dsp:nvSpPr>
      <dsp:spPr>
        <a:xfrm>
          <a:off x="40960" y="1407"/>
          <a:ext cx="2834818" cy="1700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Capacitación de gestores</a:t>
          </a:r>
          <a:endParaRPr lang="es-CL" sz="2100" kern="1200" dirty="0"/>
        </a:p>
      </dsp:txBody>
      <dsp:txXfrm>
        <a:off x="40960" y="1407"/>
        <a:ext cx="2834818" cy="1700891"/>
      </dsp:txXfrm>
    </dsp:sp>
    <dsp:sp modelId="{60873E87-4669-4DFD-B20B-3B23C69D4DED}">
      <dsp:nvSpPr>
        <dsp:cNvPr id="0" name=""/>
        <dsp:cNvSpPr/>
      </dsp:nvSpPr>
      <dsp:spPr>
        <a:xfrm>
          <a:off x="3159260" y="1407"/>
          <a:ext cx="2834818" cy="1700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Implementación de plan de seguimiento de egresados</a:t>
          </a:r>
          <a:endParaRPr lang="es-CL" sz="2100" kern="1200" dirty="0"/>
        </a:p>
      </dsp:txBody>
      <dsp:txXfrm>
        <a:off x="3159260" y="1407"/>
        <a:ext cx="2834818" cy="1700891"/>
      </dsp:txXfrm>
    </dsp:sp>
    <dsp:sp modelId="{D4EAE17A-F64E-41A7-A59B-28EF74B03E98}">
      <dsp:nvSpPr>
        <dsp:cNvPr id="0" name=""/>
        <dsp:cNvSpPr/>
      </dsp:nvSpPr>
      <dsp:spPr>
        <a:xfrm>
          <a:off x="45496" y="1951524"/>
          <a:ext cx="2834818" cy="1700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Procesos, procedimientos y reglamentos en proceso de actualización.</a:t>
          </a:r>
          <a:endParaRPr lang="es-CL" sz="2100" kern="1200" dirty="0"/>
        </a:p>
      </dsp:txBody>
      <dsp:txXfrm>
        <a:off x="45496" y="1951524"/>
        <a:ext cx="2834818" cy="1700891"/>
      </dsp:txXfrm>
    </dsp:sp>
    <dsp:sp modelId="{5439887C-37CE-4594-A57F-ADF155309C67}">
      <dsp:nvSpPr>
        <dsp:cNvPr id="0" name=""/>
        <dsp:cNvSpPr/>
      </dsp:nvSpPr>
      <dsp:spPr>
        <a:xfrm>
          <a:off x="3176468" y="1960386"/>
          <a:ext cx="2834818" cy="1700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Implementación de plataforma de vinculación con egresados</a:t>
          </a:r>
          <a:endParaRPr lang="es-CL" sz="2100" kern="1200" dirty="0"/>
        </a:p>
      </dsp:txBody>
      <dsp:txXfrm>
        <a:off x="3176468" y="1960386"/>
        <a:ext cx="2834818" cy="1700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D4721-C6CC-4E11-950A-88B3AFE21D1B}" type="datetimeFigureOut">
              <a:rPr lang="es-CL" smtClean="0"/>
              <a:t>29-07-2015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05D59-3C4F-4A30-A7DD-121292EEA5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43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baseline="0" dirty="0" smtClean="0"/>
              <a:t/>
            </a:r>
            <a:br>
              <a:rPr lang="es-CL" baseline="0" dirty="0" smtClean="0"/>
            </a:b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B45F8-E273-4302-BFBB-D135935C6C3D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633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C140-AB28-4C42-8E18-073223AF7ECC}" type="datetimeFigureOut">
              <a:rPr lang="es-CL" smtClean="0"/>
              <a:t>29-07-2015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1905-D703-44AF-AA93-F6D0C32DAF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46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C140-AB28-4C42-8E18-073223AF7ECC}" type="datetimeFigureOut">
              <a:rPr lang="es-CL" smtClean="0"/>
              <a:t>29-07-2015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1905-D703-44AF-AA93-F6D0C32DAF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034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C140-AB28-4C42-8E18-073223AF7ECC}" type="datetimeFigureOut">
              <a:rPr lang="es-CL" smtClean="0"/>
              <a:t>29-07-2015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1905-D703-44AF-AA93-F6D0C32DAF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632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C140-AB28-4C42-8E18-073223AF7ECC}" type="datetimeFigureOut">
              <a:rPr lang="es-CL" smtClean="0"/>
              <a:t>29-07-2015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1905-D703-44AF-AA93-F6D0C32DAF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534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C140-AB28-4C42-8E18-073223AF7ECC}" type="datetimeFigureOut">
              <a:rPr lang="es-CL" smtClean="0"/>
              <a:t>29-07-2015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1905-D703-44AF-AA93-F6D0C32DAF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235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C140-AB28-4C42-8E18-073223AF7ECC}" type="datetimeFigureOut">
              <a:rPr lang="es-CL" smtClean="0"/>
              <a:t>29-07-2015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1905-D703-44AF-AA93-F6D0C32DAF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29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C140-AB28-4C42-8E18-073223AF7ECC}" type="datetimeFigureOut">
              <a:rPr lang="es-CL" smtClean="0"/>
              <a:t>29-07-2015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1905-D703-44AF-AA93-F6D0C32DAF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1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C140-AB28-4C42-8E18-073223AF7ECC}" type="datetimeFigureOut">
              <a:rPr lang="es-CL" smtClean="0"/>
              <a:t>29-07-2015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1905-D703-44AF-AA93-F6D0C32DAF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178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C140-AB28-4C42-8E18-073223AF7ECC}" type="datetimeFigureOut">
              <a:rPr lang="es-CL" smtClean="0"/>
              <a:t>29-07-2015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1905-D703-44AF-AA93-F6D0C32DAF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700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C140-AB28-4C42-8E18-073223AF7ECC}" type="datetimeFigureOut">
              <a:rPr lang="es-CL" smtClean="0"/>
              <a:t>29-07-2015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1905-D703-44AF-AA93-F6D0C32DAF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18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C140-AB28-4C42-8E18-073223AF7ECC}" type="datetimeFigureOut">
              <a:rPr lang="es-CL" smtClean="0"/>
              <a:t>29-07-2015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1905-D703-44AF-AA93-F6D0C32DAF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438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BC140-AB28-4C42-8E18-073223AF7ECC}" type="datetimeFigureOut">
              <a:rPr lang="es-CL" smtClean="0"/>
              <a:t>29-07-2015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21905-D703-44AF-AA93-F6D0C32DAF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587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8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gi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8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8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8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4" y="5469750"/>
            <a:ext cx="9138296" cy="927296"/>
          </a:xfrm>
        </p:spPr>
        <p:txBody>
          <a:bodyPr>
            <a:normAutofit fontScale="25000" lnSpcReduction="20000"/>
          </a:bodyPr>
          <a:lstStyle/>
          <a:p>
            <a:r>
              <a:rPr lang="es-CL" sz="9600" dirty="0" smtClean="0">
                <a:solidFill>
                  <a:srgbClr val="005696"/>
                </a:solidFill>
                <a:latin typeface="Borgia Pro" panose="02020605060306020A03" charset="0"/>
                <a:ea typeface="+mj-ea"/>
                <a:cs typeface="+mj-cs"/>
              </a:rPr>
              <a:t>Dr. Claudio Díaz Larenas</a:t>
            </a:r>
          </a:p>
          <a:p>
            <a:r>
              <a:rPr lang="es-CL" sz="9600" dirty="0" smtClean="0">
                <a:solidFill>
                  <a:srgbClr val="005696"/>
                </a:solidFill>
                <a:latin typeface="Borgia Pro" panose="02020605060306020A03" charset="0"/>
                <a:ea typeface="+mj-ea"/>
                <a:cs typeface="+mj-cs"/>
              </a:rPr>
              <a:t>(claudiodiaz@udec.cl)</a:t>
            </a:r>
            <a:endParaRPr lang="es-CL" sz="9600" dirty="0">
              <a:solidFill>
                <a:srgbClr val="005696"/>
              </a:solidFill>
              <a:latin typeface="Borgia Pro" panose="02020605060306020A03" charset="0"/>
              <a:ea typeface="+mj-ea"/>
              <a:cs typeface="+mj-cs"/>
            </a:endParaRPr>
          </a:p>
          <a:p>
            <a:endParaRPr lang="es-CL" dirty="0" smtClean="0"/>
          </a:p>
          <a:p>
            <a:r>
              <a:rPr lang="es-ES" b="1" spc="600" dirty="0" smtClean="0">
                <a:solidFill>
                  <a:srgbClr val="005696"/>
                </a:solidFill>
                <a:latin typeface="Borgia Pro" panose="02020605060306020A03" pitchFamily="18" charset="0"/>
              </a:rPr>
              <a:t>Julio, 2015</a:t>
            </a:r>
            <a:endParaRPr lang="es-CL" b="1" spc="600" dirty="0">
              <a:solidFill>
                <a:srgbClr val="005696"/>
              </a:solidFill>
              <a:latin typeface="Borgia Pro" panose="02020605060306020A03" pitchFamily="18" charset="0"/>
            </a:endParaRPr>
          </a:p>
        </p:txBody>
      </p:sp>
      <p:pic>
        <p:nvPicPr>
          <p:cNvPr id="1028" name="Picture 4" descr="http://www.satelitarte.cl/wp-content/themes/satelitarte/images/ude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00" y="429170"/>
            <a:ext cx="2499372" cy="10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6572250"/>
            <a:ext cx="12192001" cy="3270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070" y="6572250"/>
            <a:ext cx="3227853" cy="327025"/>
          </a:xfrm>
          <a:prstGeom prst="rect">
            <a:avLst/>
          </a:prstGeom>
        </p:spPr>
      </p:pic>
      <p:pic>
        <p:nvPicPr>
          <p:cNvPr id="12" name="Imagen 11" descr="C:\Users\veronica.pinilla\Desktop\logo_mece3_puro.pn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882" y="700130"/>
            <a:ext cx="1722595" cy="5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0595"/>
            <a:ext cx="12192000" cy="333375"/>
          </a:xfrm>
          <a:prstGeom prst="rect">
            <a:avLst/>
          </a:prstGeom>
        </p:spPr>
      </p:pic>
      <p:pic>
        <p:nvPicPr>
          <p:cNvPr id="1032" name="Picture 8" descr="http://upload.wikimedia.org/wikipedia/commons/4/4c/Logo_del_Ministerio_de_Educaci%C3%B3n_(Chile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1" y="672487"/>
            <a:ext cx="848048" cy="8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5 CuadroTexto"/>
          <p:cNvSpPr txBox="1"/>
          <p:nvPr/>
        </p:nvSpPr>
        <p:spPr>
          <a:xfrm>
            <a:off x="1649981" y="1691903"/>
            <a:ext cx="8696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</a:rPr>
              <a:t>Convenio </a:t>
            </a:r>
            <a:r>
              <a:rPr lang="es-ES_tradnl" sz="3200" dirty="0">
                <a:solidFill>
                  <a:prstClr val="black"/>
                </a:solidFill>
              </a:rPr>
              <a:t>de </a:t>
            </a:r>
            <a:r>
              <a:rPr lang="es-ES_tradnl" sz="3200" dirty="0" smtClean="0">
                <a:solidFill>
                  <a:prstClr val="black"/>
                </a:solidFill>
              </a:rPr>
              <a:t>Desempeño UCO1203</a:t>
            </a:r>
          </a:p>
          <a:p>
            <a:pPr algn="ctr"/>
            <a:r>
              <a:rPr lang="es-ES" sz="3200" b="1" dirty="0" smtClean="0">
                <a:solidFill>
                  <a:prstClr val="black"/>
                </a:solidFill>
              </a:rPr>
              <a:t>Profesores UDEC: Protagonistas del cambio en la sociedad del conocimiento</a:t>
            </a:r>
            <a:endParaRPr lang="es-CL" sz="3200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9700" y="3261563"/>
            <a:ext cx="9132600" cy="22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83892" y="2446638"/>
            <a:ext cx="2018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Modelo de Prácticas Pedagógicas</a:t>
            </a:r>
            <a:endParaRPr lang="es-CL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05" y="227728"/>
            <a:ext cx="2499577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8 Rectángulo"/>
          <p:cNvSpPr>
            <a:spLocks noChangeArrowheads="1"/>
          </p:cNvSpPr>
          <p:nvPr/>
        </p:nvSpPr>
        <p:spPr bwMode="auto">
          <a:xfrm>
            <a:off x="6311901" y="333375"/>
            <a:ext cx="4176713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ü"/>
            </a:pPr>
            <a:endParaRPr lang="es-CL" altLang="es-CL" sz="1400" dirty="0">
              <a:latin typeface="Cambria" panose="020405030504060302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CL" altLang="es-CL" sz="1400" b="1" dirty="0">
                <a:latin typeface="Cambria" panose="02040503050406030204" pitchFamily="18" charset="0"/>
              </a:rPr>
              <a:t> Considerar la  práctica como un proceso de  formación progresiva: Práctica Inicial, Práctica Intermedia, Práctica Avanzada y Práctica Profesional</a:t>
            </a:r>
            <a:r>
              <a:rPr lang="es-CL" altLang="es-CL" sz="1400" b="1" dirty="0" smtClean="0">
                <a:latin typeface="Cambria" panose="02040503050406030204" pitchFamily="18" charset="0"/>
              </a:rPr>
              <a:t>.</a:t>
            </a:r>
          </a:p>
          <a:p>
            <a:pPr algn="just" eaLnBrk="1" hangingPunct="1"/>
            <a:endParaRPr lang="es-CL" altLang="es-CL" sz="1400" b="1" dirty="0">
              <a:latin typeface="Cambria" panose="02040503050406030204" pitchFamily="18" charset="0"/>
            </a:endParaRPr>
          </a:p>
          <a:p>
            <a:pPr algn="just" eaLnBrk="1" hangingPunct="1"/>
            <a:endParaRPr lang="es-CL" altLang="es-CL" sz="1400" dirty="0">
              <a:latin typeface="Cambria" panose="020405030504060302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CL" altLang="es-CL" sz="1400" dirty="0">
                <a:latin typeface="Cambria" panose="02040503050406030204" pitchFamily="18" charset="0"/>
              </a:rPr>
              <a:t> </a:t>
            </a:r>
            <a:r>
              <a:rPr lang="es-CL" altLang="es-CL" sz="1400" b="1" dirty="0">
                <a:latin typeface="Cambria" panose="02040503050406030204" pitchFamily="18" charset="0"/>
              </a:rPr>
              <a:t>Considerar la Práctica la integración del saber pedagógico y disciplinar. </a:t>
            </a:r>
            <a:endParaRPr lang="es-CL" altLang="es-CL" sz="1400" b="1" dirty="0" smtClean="0">
              <a:latin typeface="Cambria" panose="02040503050406030204" pitchFamily="18" charset="0"/>
            </a:endParaRPr>
          </a:p>
          <a:p>
            <a:pPr algn="just" eaLnBrk="1" hangingPunct="1"/>
            <a:endParaRPr lang="es-CL" altLang="es-CL" sz="1400" dirty="0">
              <a:latin typeface="Cambria" panose="020405030504060302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es-CL" altLang="es-CL" sz="1400" b="1" dirty="0">
              <a:latin typeface="Cambria" panose="020405030504060302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CL" altLang="es-CL" sz="1400" b="1" dirty="0">
                <a:latin typeface="Cambria" panose="02040503050406030204" pitchFamily="18" charset="0"/>
              </a:rPr>
              <a:t>Considerar  contextos genuinos de  la labor docente para la adquisición y desarrollo de competencias pedagógicas</a:t>
            </a:r>
            <a:r>
              <a:rPr lang="es-CL" altLang="es-CL" sz="1400" b="1" dirty="0" smtClean="0">
                <a:latin typeface="Cambria" panose="02040503050406030204" pitchFamily="18" charset="0"/>
              </a:rPr>
              <a:t>.</a:t>
            </a:r>
          </a:p>
          <a:p>
            <a:pPr algn="just" eaLnBrk="1" hangingPunct="1"/>
            <a:endParaRPr lang="es-CL" altLang="es-CL" sz="1400" b="1" dirty="0">
              <a:latin typeface="Cambria" panose="02040503050406030204" pitchFamily="18" charset="0"/>
            </a:endParaRPr>
          </a:p>
          <a:p>
            <a:pPr algn="just" eaLnBrk="1" hangingPunct="1"/>
            <a:endParaRPr lang="es-CL" altLang="es-CL" sz="1400" dirty="0">
              <a:latin typeface="Cambria" panose="020405030504060302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CL" altLang="es-CL" sz="1400" b="1" dirty="0">
                <a:latin typeface="Cambria" panose="02040503050406030204" pitchFamily="18" charset="0"/>
              </a:rPr>
              <a:t>Considerar metodologías que apunten a la  reflexión  crítica de la práctica y la teoría.</a:t>
            </a:r>
          </a:p>
          <a:p>
            <a:pPr algn="just" eaLnBrk="1" hangingPunct="1"/>
            <a:endParaRPr lang="es-CL" altLang="es-CL" sz="1400" b="1" dirty="0">
              <a:latin typeface="Cambria" panose="020405030504060302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CL" altLang="es-CL" sz="1400" b="1" dirty="0">
                <a:latin typeface="Cambria" panose="02040503050406030204" pitchFamily="18" charset="0"/>
              </a:rPr>
              <a:t> Considerar la interacción entre la </a:t>
            </a:r>
            <a:r>
              <a:rPr lang="es-CL" altLang="es-CL" sz="1400" b="1" u="sng" dirty="0">
                <a:latin typeface="Cambria" panose="02040503050406030204" pitchFamily="18" charset="0"/>
              </a:rPr>
              <a:t>realidad del Centro Educativo </a:t>
            </a:r>
            <a:r>
              <a:rPr lang="es-CL" altLang="es-CL" sz="1400" b="1" dirty="0">
                <a:latin typeface="Cambria" panose="02040503050406030204" pitchFamily="18" charset="0"/>
              </a:rPr>
              <a:t>y la  </a:t>
            </a:r>
            <a:r>
              <a:rPr lang="es-CL" altLang="es-CL" sz="1400" b="1" u="sng" dirty="0">
                <a:latin typeface="Cambria" panose="02040503050406030204" pitchFamily="18" charset="0"/>
              </a:rPr>
              <a:t>realidad universitaria</a:t>
            </a:r>
            <a:r>
              <a:rPr lang="es-CL" altLang="es-CL" sz="1400" b="1" dirty="0">
                <a:latin typeface="Cambria" panose="02040503050406030204" pitchFamily="18" charset="0"/>
              </a:rPr>
              <a:t> como una oportunidad de aprendizaje mutuo.</a:t>
            </a:r>
          </a:p>
          <a:p>
            <a:pPr algn="just" eaLnBrk="1" hangingPunct="1"/>
            <a:endParaRPr lang="es-CL" altLang="es-CL" sz="1400" dirty="0">
              <a:latin typeface="Cambria" panose="020405030504060302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pt-BR" altLang="es-CL" sz="1400" b="1" dirty="0" smtClean="0">
                <a:latin typeface="Cambria" panose="02040503050406030204" pitchFamily="18" charset="0"/>
              </a:rPr>
              <a:t>Considerar </a:t>
            </a:r>
            <a:r>
              <a:rPr lang="pt-BR" altLang="es-CL" sz="1400" b="1" dirty="0" err="1">
                <a:latin typeface="Cambria" panose="02040503050406030204" pitchFamily="18" charset="0"/>
              </a:rPr>
              <a:t>prácticas</a:t>
            </a:r>
            <a:r>
              <a:rPr lang="pt-BR" altLang="es-CL" sz="1400" b="1" dirty="0">
                <a:latin typeface="Cambria" panose="02040503050406030204" pitchFamily="18" charset="0"/>
              </a:rPr>
              <a:t>  graduadas desde </a:t>
            </a:r>
            <a:r>
              <a:rPr lang="pt-BR" altLang="es-CL" sz="1400" b="1" dirty="0" err="1">
                <a:latin typeface="Cambria" panose="02040503050406030204" pitchFamily="18" charset="0"/>
              </a:rPr>
              <a:t>tareas</a:t>
            </a:r>
            <a:r>
              <a:rPr lang="pt-BR" altLang="es-CL" sz="1400" b="1" dirty="0">
                <a:latin typeface="Cambria" panose="02040503050406030204" pitchFamily="18" charset="0"/>
              </a:rPr>
              <a:t>  guiadas a autónomas.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es-CL" altLang="es-CL" sz="1400" b="1" dirty="0">
              <a:latin typeface="Cambria" panose="02040503050406030204" pitchFamily="18" charset="0"/>
            </a:endParaRPr>
          </a:p>
          <a:p>
            <a:pPr algn="just" eaLnBrk="1" hangingPunct="1"/>
            <a:endParaRPr lang="es-CL" altLang="es-CL" sz="1400" b="1" dirty="0">
              <a:latin typeface="Cambria" panose="020405030504060302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es-CL" altLang="es-CL" sz="1400" b="1" dirty="0">
              <a:latin typeface="Cambria" panose="02040503050406030204" pitchFamily="18" charset="0"/>
            </a:endParaRPr>
          </a:p>
          <a:p>
            <a:pPr algn="just" eaLnBrk="1" hangingPunct="1"/>
            <a:endParaRPr lang="es-CL" altLang="es-CL" sz="1400" b="1" dirty="0">
              <a:latin typeface="Cambria" panose="02040503050406030204" pitchFamily="18" charset="0"/>
            </a:endParaRPr>
          </a:p>
          <a:p>
            <a:pPr algn="just" eaLnBrk="1" hangingPunct="1"/>
            <a:endParaRPr lang="es-CL" altLang="es-CL" sz="1400" dirty="0">
              <a:latin typeface="Cambria" panose="02040503050406030204" pitchFamily="18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0" y="406826"/>
            <a:ext cx="489585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1 Título"/>
          <p:cNvSpPr>
            <a:spLocks noGrp="1"/>
          </p:cNvSpPr>
          <p:nvPr>
            <p:ph type="title"/>
          </p:nvPr>
        </p:nvSpPr>
        <p:spPr>
          <a:xfrm>
            <a:off x="1881189" y="115888"/>
            <a:ext cx="8715375" cy="360362"/>
          </a:xfrm>
          <a:solidFill>
            <a:schemeClr val="accent1">
              <a:alpha val="76077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US" altLang="es-CL" sz="1800" b="1" dirty="0"/>
              <a:t/>
            </a:r>
            <a:br>
              <a:rPr lang="es-US" altLang="es-CL" sz="1800" b="1" dirty="0"/>
            </a:br>
            <a:r>
              <a:rPr lang="es-US" altLang="es-CL" sz="1800" b="1" dirty="0"/>
              <a:t> </a:t>
            </a:r>
            <a:r>
              <a:rPr lang="es-US" altLang="es-CL" sz="2200" b="1" dirty="0"/>
              <a:t>Eje de Formación Práctica </a:t>
            </a:r>
            <a:endParaRPr lang="es-CL" altLang="es-CL" sz="2200" b="1" dirty="0"/>
          </a:p>
        </p:txBody>
      </p:sp>
      <p:sp>
        <p:nvSpPr>
          <p:cNvPr id="6" name="Proceso 4"/>
          <p:cNvSpPr/>
          <p:nvPr/>
        </p:nvSpPr>
        <p:spPr>
          <a:xfrm rot="16200000">
            <a:off x="7149307" y="3339307"/>
            <a:ext cx="6858000" cy="179387"/>
          </a:xfrm>
          <a:prstGeom prst="flowChartProcess">
            <a:avLst/>
          </a:prstGeom>
          <a:gradFill flip="none" rotWithShape="1">
            <a:gsLst>
              <a:gs pos="24000">
                <a:srgbClr val="FFC000">
                  <a:lumMod val="85000"/>
                  <a:lumOff val="15000"/>
                </a:srgbClr>
              </a:gs>
              <a:gs pos="0">
                <a:srgbClr val="FFC000"/>
              </a:gs>
              <a:gs pos="45000">
                <a:srgbClr val="FFC000">
                  <a:lumMod val="88000"/>
                  <a:lumOff val="12000"/>
                </a:srgbClr>
              </a:gs>
              <a:gs pos="55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7" name="Picture 2" descr="https://lh3.googleusercontent.com/-foo4Ajs-Hms/R6yMNof0bjI/AAAAAAAAAts/aP5QEFpwKvM/w366-h450/escud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7" y="531398"/>
            <a:ext cx="642653" cy="7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ceso 4"/>
          <p:cNvSpPr/>
          <p:nvPr/>
        </p:nvSpPr>
        <p:spPr>
          <a:xfrm rot="16200000">
            <a:off x="7149307" y="3339307"/>
            <a:ext cx="6858000" cy="179387"/>
          </a:xfrm>
          <a:prstGeom prst="flowChartProcess">
            <a:avLst/>
          </a:prstGeom>
          <a:gradFill flip="none" rotWithShape="1">
            <a:gsLst>
              <a:gs pos="24000">
                <a:srgbClr val="FFC000">
                  <a:lumMod val="85000"/>
                  <a:lumOff val="15000"/>
                </a:srgbClr>
              </a:gs>
              <a:gs pos="0">
                <a:srgbClr val="FFC000"/>
              </a:gs>
              <a:gs pos="45000">
                <a:srgbClr val="FFC000">
                  <a:lumMod val="88000"/>
                  <a:lumOff val="12000"/>
                </a:srgbClr>
              </a:gs>
              <a:gs pos="55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809751" y="785813"/>
          <a:ext cx="8572501" cy="5307012"/>
        </p:xfrm>
        <a:graphic>
          <a:graphicData uri="http://schemas.openxmlformats.org/drawingml/2006/table">
            <a:tbl>
              <a:tblPr/>
              <a:tblGrid>
                <a:gridCol w="799100"/>
                <a:gridCol w="823795"/>
                <a:gridCol w="766176"/>
                <a:gridCol w="851392"/>
                <a:gridCol w="867370"/>
                <a:gridCol w="867370"/>
                <a:gridCol w="867370"/>
                <a:gridCol w="970844"/>
                <a:gridCol w="901829"/>
                <a:gridCol w="857255"/>
              </a:tblGrid>
              <a:tr h="485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Carreras </a:t>
                      </a: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 </a:t>
                      </a:r>
                      <a:endParaRPr lang="es-CL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semestre</a:t>
                      </a:r>
                      <a:endParaRPr lang="es-CL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endParaRPr lang="es-CL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semestre</a:t>
                      </a:r>
                      <a:endParaRPr lang="es-CL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endParaRPr lang="es-CL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semestre</a:t>
                      </a:r>
                      <a:endParaRPr lang="es-CL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IV</a:t>
                      </a:r>
                      <a:endParaRPr lang="es-CL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semestre</a:t>
                      </a:r>
                      <a:endParaRPr lang="es-CL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 </a:t>
                      </a:r>
                      <a:endParaRPr lang="es-CL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semestre</a:t>
                      </a:r>
                      <a:endParaRPr lang="es-CL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 </a:t>
                      </a:r>
                      <a:endParaRPr lang="es-CL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semestre</a:t>
                      </a:r>
                      <a:endParaRPr lang="es-CL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VII</a:t>
                      </a:r>
                      <a:endParaRPr lang="es-CL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semestre</a:t>
                      </a:r>
                      <a:endParaRPr lang="es-CL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VIII  </a:t>
                      </a:r>
                      <a:endParaRPr lang="es-CL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semestre</a:t>
                      </a:r>
                      <a:endParaRPr lang="es-CL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IX  </a:t>
                      </a: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semestre</a:t>
                      </a: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49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b="1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Educación Parvularia </a:t>
                      </a:r>
                      <a:endParaRPr lang="es-CL" sz="1000" b="1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Inicial </a:t>
                      </a:r>
                      <a:r>
                        <a:rPr lang="es-ES" sz="1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s-ES" sz="1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Inicial </a:t>
                      </a:r>
                      <a:r>
                        <a:rPr lang="es-ES" sz="1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</a:t>
                      </a:r>
                      <a:r>
                        <a:rPr lang="es-ES" sz="1000" b="1" dirty="0">
                          <a:solidFill>
                            <a:srgbClr val="0099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Intermedia </a:t>
                      </a:r>
                      <a:r>
                        <a:rPr lang="es-ES" sz="1000" b="1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99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es-ES" sz="1000" b="1" dirty="0">
                          <a:solidFill>
                            <a:srgbClr val="0099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ráctica Intermedia </a:t>
                      </a:r>
                      <a:r>
                        <a:rPr lang="es-ES" sz="1000" b="1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99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Intermedia</a:t>
                      </a:r>
                      <a:endParaRPr lang="es-CL" sz="1000" b="1" dirty="0">
                        <a:solidFill>
                          <a:srgbClr val="0099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es-ES" sz="10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ráctica Avanzada </a:t>
                      </a:r>
                      <a:r>
                        <a:rPr lang="es-ES" sz="10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Practica Avanzada </a:t>
                      </a:r>
                      <a:r>
                        <a:rPr lang="es-ES" sz="10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endParaRPr lang="es-CL" sz="1000" b="1" dirty="0">
                        <a:solidFill>
                          <a:srgbClr val="7030A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Practica </a:t>
                      </a:r>
                      <a:r>
                        <a:rPr lang="es-ES" sz="10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Avanzada III</a:t>
                      </a:r>
                      <a:endParaRPr lang="es-CL" sz="1000" dirty="0">
                        <a:solidFill>
                          <a:srgbClr val="7030A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</a:t>
                      </a:r>
                      <a:r>
                        <a:rPr lang="es-ES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Profesional </a:t>
                      </a: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</a:tr>
              <a:tr h="1144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Educación </a:t>
                      </a:r>
                      <a:r>
                        <a:rPr lang="es-ES" sz="10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Básica</a:t>
                      </a:r>
                      <a:r>
                        <a:rPr lang="es-ES" sz="10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s-CL" sz="1000" b="1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Inicial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Inicial</a:t>
                      </a: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Intermedia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000" b="1" dirty="0">
                        <a:solidFill>
                          <a:srgbClr val="0099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000" b="1" dirty="0">
                        <a:solidFill>
                          <a:srgbClr val="0099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</a:t>
                      </a:r>
                      <a:r>
                        <a:rPr lang="es-ES" sz="10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Avanzada </a:t>
                      </a: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</a:t>
                      </a:r>
                      <a:r>
                        <a:rPr lang="es-ES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Profesional </a:t>
                      </a: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</a:tr>
              <a:tr h="992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Educación Diferencial </a:t>
                      </a:r>
                      <a:endParaRPr lang="es-CL" sz="1000" b="1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Inicial </a:t>
                      </a:r>
                      <a:endParaRPr lang="es-CL" sz="1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Practica Intermedia I</a:t>
                      </a: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Intermedia II</a:t>
                      </a: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Practica Avanzada I</a:t>
                      </a:r>
                      <a:endParaRPr lang="es-CL" sz="1000" b="1" dirty="0">
                        <a:solidFill>
                          <a:srgbClr val="7030A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Avanzada II</a:t>
                      </a: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Profesional </a:t>
                      </a:r>
                      <a:endParaRPr lang="es-CL" sz="10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</a:tr>
              <a:tr h="1234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Educación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Media</a:t>
                      </a:r>
                      <a:endParaRPr lang="es-ES" sz="1000" b="1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000" b="1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</a:t>
                      </a:r>
                      <a:r>
                        <a:rPr lang="es-ES" sz="1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Inicial</a:t>
                      </a:r>
                      <a:r>
                        <a:rPr lang="es-ES" sz="1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99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</a:t>
                      </a:r>
                      <a:r>
                        <a:rPr lang="es-ES" sz="1000" b="1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Intermedia </a:t>
                      </a:r>
                      <a:r>
                        <a:rPr lang="es-ES" sz="1000" b="1" kern="1200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I</a:t>
                      </a: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99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</a:t>
                      </a:r>
                      <a:r>
                        <a:rPr lang="es-ES" sz="1000" b="1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Intermedia</a:t>
                      </a:r>
                      <a:r>
                        <a:rPr lang="es-ES" sz="1000" b="1" baseline="0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s-ES" sz="10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s-ES" sz="1000" b="1" kern="1200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endParaRPr lang="es-CL" sz="1000" b="1" kern="1200" dirty="0">
                        <a:solidFill>
                          <a:srgbClr val="0099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Avanzada </a:t>
                      </a:r>
                      <a:endParaRPr lang="es-ES" sz="1000" b="1" dirty="0" smtClean="0">
                        <a:solidFill>
                          <a:srgbClr val="7030A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rgbClr val="7030A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Práctica Profesional </a:t>
                      </a:r>
                      <a:endParaRPr lang="es-CL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522" marR="58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</a:tr>
            </a:tbl>
          </a:graphicData>
        </a:graphic>
      </p:graphicFrame>
      <p:sp>
        <p:nvSpPr>
          <p:cNvPr id="8263" name="1 Título"/>
          <p:cNvSpPr>
            <a:spLocks noGrp="1"/>
          </p:cNvSpPr>
          <p:nvPr>
            <p:ph type="title"/>
          </p:nvPr>
        </p:nvSpPr>
        <p:spPr>
          <a:xfrm>
            <a:off x="1881189" y="115888"/>
            <a:ext cx="8715375" cy="360362"/>
          </a:xfrm>
          <a:solidFill>
            <a:schemeClr val="accent1">
              <a:alpha val="76077"/>
            </a:schemeClr>
          </a:solidFill>
        </p:spPr>
        <p:txBody>
          <a:bodyPr/>
          <a:lstStyle/>
          <a:p>
            <a:r>
              <a:rPr lang="es-US" altLang="es-CL" sz="1800" b="1"/>
              <a:t>Modelo de Prácticas: Diferenciación  en las Carreras </a:t>
            </a:r>
            <a:endParaRPr lang="es-CL" altLang="es-CL" sz="1800" b="1"/>
          </a:p>
        </p:txBody>
      </p:sp>
      <p:pic>
        <p:nvPicPr>
          <p:cNvPr id="6" name="Picture 2" descr="https://lh3.googleusercontent.com/-foo4Ajs-Hms/R6yMNof0bjI/AAAAAAAAAts/aP5QEFpwKvM/w366-h450/escud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7" y="517951"/>
            <a:ext cx="642653" cy="7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2279576" y="436215"/>
          <a:ext cx="5951984" cy="19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8784900" y="933590"/>
            <a:ext cx="792088" cy="2346047"/>
          </a:xfrm>
          <a:prstGeom prst="rect">
            <a:avLst/>
          </a:prstGeom>
          <a:solidFill>
            <a:srgbClr val="F8A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sz="2000" dirty="0"/>
              <a:t>PRÁCTICA PROFESIONAL</a:t>
            </a:r>
            <a:endParaRPr lang="es-ES" sz="2000" dirty="0"/>
          </a:p>
        </p:txBody>
      </p:sp>
      <p:graphicFrame>
        <p:nvGraphicFramePr>
          <p:cNvPr id="8" name="Diagrama 7"/>
          <p:cNvGraphicFramePr/>
          <p:nvPr/>
        </p:nvGraphicFramePr>
        <p:xfrm>
          <a:off x="2388741" y="1465883"/>
          <a:ext cx="5951984" cy="19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Proceso 8"/>
          <p:cNvSpPr/>
          <p:nvPr/>
        </p:nvSpPr>
        <p:spPr>
          <a:xfrm rot="16200000">
            <a:off x="7149307" y="3339307"/>
            <a:ext cx="6858000" cy="179387"/>
          </a:xfrm>
          <a:prstGeom prst="flowChartProcess">
            <a:avLst/>
          </a:prstGeom>
          <a:gradFill flip="none" rotWithShape="1">
            <a:gsLst>
              <a:gs pos="24000">
                <a:srgbClr val="FFC000">
                  <a:lumMod val="85000"/>
                  <a:lumOff val="15000"/>
                </a:srgbClr>
              </a:gs>
              <a:gs pos="0">
                <a:srgbClr val="FFC000"/>
              </a:gs>
              <a:gs pos="45000">
                <a:srgbClr val="FFC000">
                  <a:lumMod val="88000"/>
                  <a:lumOff val="12000"/>
                </a:srgbClr>
              </a:gs>
              <a:gs pos="55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174" name="CuadroTexto 6"/>
          <p:cNvSpPr txBox="1">
            <a:spLocks noChangeArrowheads="1"/>
          </p:cNvSpPr>
          <p:nvPr/>
        </p:nvSpPr>
        <p:spPr bwMode="auto">
          <a:xfrm>
            <a:off x="1668464" y="3362325"/>
            <a:ext cx="88487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L" altLang="es-CL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Contenidos sustentados en el eje pedagógico y disciplinar.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L" altLang="es-CL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Dos escenarios de formación: Aula Universidad y Aula del Centro Educativo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L" altLang="es-CL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Interacción permanente con  Profesor(a) Mentor(a)  del Centro Educativo.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L" altLang="es-CL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Metodologías de Investigación en las asignaturas de Prácticas.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L" altLang="es-CL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Plataforma  de Prácticas: Administrativa y </a:t>
            </a:r>
            <a:r>
              <a:rPr lang="es-CL" altLang="es-CL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Pedagógica.</a:t>
            </a:r>
            <a:endParaRPr lang="es-CL" altLang="es-CL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L" altLang="es-CL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Entorno Virtual Multimodal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L" altLang="es-CL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Instrumentos de evaluación auténtica:  Producción y Presentación Pública de Bitácoras y Portafolios de Aprendizaje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L" altLang="es-CL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Tres fases de  práctica  en  el  centro Educativo</a:t>
            </a:r>
          </a:p>
        </p:txBody>
      </p:sp>
      <p:sp>
        <p:nvSpPr>
          <p:cNvPr id="6" name="Cerrar llave 5"/>
          <p:cNvSpPr/>
          <p:nvPr/>
        </p:nvSpPr>
        <p:spPr>
          <a:xfrm rot="5400000">
            <a:off x="5393532" y="-416719"/>
            <a:ext cx="373062" cy="7185025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7176" name="Grupo 9"/>
          <p:cNvGrpSpPr>
            <a:grpSpLocks/>
          </p:cNvGrpSpPr>
          <p:nvPr/>
        </p:nvGrpSpPr>
        <p:grpSpPr bwMode="auto">
          <a:xfrm>
            <a:off x="8374063" y="1268414"/>
            <a:ext cx="330200" cy="388937"/>
            <a:chOff x="3914126" y="757998"/>
            <a:chExt cx="331474" cy="387762"/>
          </a:xfrm>
        </p:grpSpPr>
        <p:sp>
          <p:nvSpPr>
            <p:cNvPr id="11" name="Flecha derecha 10"/>
            <p:cNvSpPr/>
            <p:nvPr/>
          </p:nvSpPr>
          <p:spPr>
            <a:xfrm>
              <a:off x="3914126" y="757998"/>
              <a:ext cx="331474" cy="38776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lecha derecha 4"/>
            <p:cNvSpPr/>
            <p:nvPr/>
          </p:nvSpPr>
          <p:spPr>
            <a:xfrm>
              <a:off x="3914126" y="835550"/>
              <a:ext cx="232669" cy="232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600"/>
            </a:p>
          </p:txBody>
        </p:sp>
      </p:grpSp>
      <p:grpSp>
        <p:nvGrpSpPr>
          <p:cNvPr id="3" name="Grupo 12"/>
          <p:cNvGrpSpPr/>
          <p:nvPr/>
        </p:nvGrpSpPr>
        <p:grpSpPr>
          <a:xfrm rot="5400000">
            <a:off x="7365178" y="1686105"/>
            <a:ext cx="297679" cy="387762"/>
            <a:chOff x="3914126" y="757998"/>
            <a:chExt cx="331474" cy="387762"/>
          </a:xfrm>
          <a:solidFill>
            <a:schemeClr val="bg1">
              <a:lumMod val="65000"/>
            </a:schemeClr>
          </a:solidFill>
        </p:grpSpPr>
        <p:sp>
          <p:nvSpPr>
            <p:cNvPr id="14" name="Flecha derecha 13"/>
            <p:cNvSpPr/>
            <p:nvPr/>
          </p:nvSpPr>
          <p:spPr>
            <a:xfrm>
              <a:off x="3914126" y="757998"/>
              <a:ext cx="331474" cy="38776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echa derecha 4"/>
            <p:cNvSpPr/>
            <p:nvPr/>
          </p:nvSpPr>
          <p:spPr>
            <a:xfrm>
              <a:off x="3914126" y="835550"/>
              <a:ext cx="232032" cy="2326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600"/>
            </a:p>
          </p:txBody>
        </p:sp>
      </p:grpSp>
      <p:sp>
        <p:nvSpPr>
          <p:cNvPr id="16" name="15 Flecha derecha"/>
          <p:cNvSpPr/>
          <p:nvPr/>
        </p:nvSpPr>
        <p:spPr>
          <a:xfrm>
            <a:off x="4159251" y="2611438"/>
            <a:ext cx="214313" cy="474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7" name="16 Flecha derecha"/>
          <p:cNvSpPr/>
          <p:nvPr/>
        </p:nvSpPr>
        <p:spPr>
          <a:xfrm>
            <a:off x="6310313" y="2565401"/>
            <a:ext cx="214312" cy="474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8" name="17 Flecha derecha"/>
          <p:cNvSpPr/>
          <p:nvPr/>
        </p:nvSpPr>
        <p:spPr>
          <a:xfrm>
            <a:off x="8488363" y="2598738"/>
            <a:ext cx="215900" cy="474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181" name="12 CuadroTexto"/>
          <p:cNvSpPr txBox="1">
            <a:spLocks noChangeArrowheads="1"/>
          </p:cNvSpPr>
          <p:nvPr/>
        </p:nvSpPr>
        <p:spPr bwMode="auto">
          <a:xfrm>
            <a:off x="1773238" y="5681664"/>
            <a:ext cx="8640762" cy="8921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s-CL" altLang="es-CL" sz="1300" b="1" u="sng" dirty="0">
                <a:solidFill>
                  <a:srgbClr val="0070C0"/>
                </a:solidFill>
              </a:rPr>
              <a:t>Fase de Conocimiento Pedagógico del Contexto: </a:t>
            </a:r>
            <a:r>
              <a:rPr lang="es-CL" altLang="es-CL" sz="1300" b="1" dirty="0">
                <a:solidFill>
                  <a:srgbClr val="0070C0"/>
                </a:solidFill>
              </a:rPr>
              <a:t> Durante 6 semanas asisten  4 horas al día al centro educativo.   </a:t>
            </a:r>
          </a:p>
          <a:p>
            <a:pPr algn="just" eaLnBrk="1" hangingPunct="1">
              <a:buFontTx/>
              <a:buChar char="-"/>
            </a:pPr>
            <a:r>
              <a:rPr lang="es-CL" altLang="es-CL" sz="1300" b="1" u="sng" dirty="0">
                <a:solidFill>
                  <a:srgbClr val="0070C0"/>
                </a:solidFill>
              </a:rPr>
              <a:t>Fase de Internado Pedagógico: </a:t>
            </a:r>
            <a:r>
              <a:rPr lang="es-CL" altLang="es-CL" sz="1300" b="1" dirty="0">
                <a:solidFill>
                  <a:srgbClr val="0070C0"/>
                </a:solidFill>
              </a:rPr>
              <a:t>Asisten  durante 1 </a:t>
            </a:r>
            <a:r>
              <a:rPr lang="es-CL" altLang="es-CL" sz="1300" b="1" dirty="0" smtClean="0">
                <a:solidFill>
                  <a:srgbClr val="0070C0"/>
                </a:solidFill>
              </a:rPr>
              <a:t>semana a </a:t>
            </a:r>
            <a:r>
              <a:rPr lang="es-CL" altLang="es-CL" sz="1300" b="1" dirty="0">
                <a:solidFill>
                  <a:srgbClr val="0070C0"/>
                </a:solidFill>
              </a:rPr>
              <a:t>la jornada diaria en el centro educativo.</a:t>
            </a:r>
          </a:p>
          <a:p>
            <a:pPr algn="just" eaLnBrk="1" hangingPunct="1">
              <a:buFontTx/>
              <a:buChar char="-"/>
            </a:pPr>
            <a:r>
              <a:rPr lang="es-CL" altLang="es-CL" sz="1300" b="1" u="sng" dirty="0">
                <a:solidFill>
                  <a:srgbClr val="0070C0"/>
                </a:solidFill>
              </a:rPr>
              <a:t>Fase de Reflexión Pedagógica:  </a:t>
            </a:r>
            <a:r>
              <a:rPr lang="es-CL" altLang="es-CL" sz="1300" b="1" dirty="0">
                <a:solidFill>
                  <a:srgbClr val="0070C0"/>
                </a:solidFill>
              </a:rPr>
              <a:t>Asisten 2 semanas  4 horas diarias.</a:t>
            </a:r>
          </a:p>
        </p:txBody>
      </p:sp>
      <p:sp>
        <p:nvSpPr>
          <p:cNvPr id="2" name="1 Flecha abajo"/>
          <p:cNvSpPr/>
          <p:nvPr/>
        </p:nvSpPr>
        <p:spPr>
          <a:xfrm rot="10800000" flipV="1">
            <a:off x="6569075" y="5549901"/>
            <a:ext cx="438150" cy="144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183" name="1 Título"/>
          <p:cNvSpPr>
            <a:spLocks noGrp="1"/>
          </p:cNvSpPr>
          <p:nvPr>
            <p:ph type="title"/>
          </p:nvPr>
        </p:nvSpPr>
        <p:spPr>
          <a:xfrm>
            <a:off x="1881189" y="115888"/>
            <a:ext cx="8715375" cy="360362"/>
          </a:xfrm>
          <a:solidFill>
            <a:schemeClr val="accent1">
              <a:alpha val="76077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US" altLang="es-CL" sz="1800" b="1" dirty="0" smtClean="0"/>
              <a:t>Modelo </a:t>
            </a:r>
            <a:r>
              <a:rPr lang="es-US" altLang="es-CL" sz="1800" b="1" dirty="0"/>
              <a:t>de Prácticas </a:t>
            </a:r>
            <a:endParaRPr lang="es-CL" altLang="es-CL" sz="1800" b="1" dirty="0"/>
          </a:p>
        </p:txBody>
      </p:sp>
      <p:pic>
        <p:nvPicPr>
          <p:cNvPr id="20" name="Picture 2" descr="https://lh3.googleusercontent.com/-foo4Ajs-Hms/R6yMNof0bjI/AAAAAAAAAts/aP5QEFpwKvM/w366-h450/escudo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7" y="517951"/>
            <a:ext cx="642653" cy="7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3 Objeto"/>
          <p:cNvGraphicFramePr>
            <a:graphicFrameLocks noChangeAspect="1"/>
          </p:cNvGraphicFramePr>
          <p:nvPr/>
        </p:nvGraphicFramePr>
        <p:xfrm>
          <a:off x="2135188" y="1628776"/>
          <a:ext cx="11664950" cy="542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o" r:id="rId3" imgW="7953144" imgH="7596515" progId="Word.Document.12">
                  <p:embed/>
                </p:oleObj>
              </mc:Choice>
              <mc:Fallback>
                <p:oleObj name="Documento" r:id="rId3" imgW="7953144" imgH="759651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628776"/>
                        <a:ext cx="11664950" cy="542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774825" y="701676"/>
            <a:ext cx="84978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1400" dirty="0"/>
              <a:t>Convenios de Colaboración Mutua: Cursos de Formación Continua para Profesores,  Conferencias de Profesores de Aula,  Diplomas de Formación de Mentores, Diploma para Profesores Noveles, Seminarios  </a:t>
            </a:r>
          </a:p>
        </p:txBody>
      </p:sp>
      <p:sp>
        <p:nvSpPr>
          <p:cNvPr id="9220" name="1 Título"/>
          <p:cNvSpPr>
            <a:spLocks noGrp="1"/>
          </p:cNvSpPr>
          <p:nvPr>
            <p:ph type="title"/>
          </p:nvPr>
        </p:nvSpPr>
        <p:spPr>
          <a:xfrm>
            <a:off x="1630364" y="115888"/>
            <a:ext cx="8715375" cy="360362"/>
          </a:xfrm>
          <a:solidFill>
            <a:schemeClr val="accent1">
              <a:alpha val="76077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US" altLang="es-CL" sz="1800" b="1" dirty="0"/>
              <a:t/>
            </a:r>
            <a:br>
              <a:rPr lang="es-US" altLang="es-CL" sz="1800" b="1" dirty="0"/>
            </a:br>
            <a:r>
              <a:rPr lang="es-US" altLang="es-CL" sz="1800" b="1" dirty="0"/>
              <a:t>Acciones con los Centros Educativos</a:t>
            </a:r>
            <a:br>
              <a:rPr lang="es-US" altLang="es-CL" sz="1800" b="1" dirty="0"/>
            </a:br>
            <a:r>
              <a:rPr lang="es-US" altLang="es-CL" sz="1800" b="1" dirty="0"/>
              <a:t> </a:t>
            </a:r>
            <a:endParaRPr lang="es-CL" altLang="es-CL" sz="1800" b="1" dirty="0"/>
          </a:p>
        </p:txBody>
      </p:sp>
      <p:sp>
        <p:nvSpPr>
          <p:cNvPr id="5" name="Proceso 4"/>
          <p:cNvSpPr/>
          <p:nvPr/>
        </p:nvSpPr>
        <p:spPr>
          <a:xfrm rot="16200000">
            <a:off x="7149307" y="3339307"/>
            <a:ext cx="6858000" cy="179387"/>
          </a:xfrm>
          <a:prstGeom prst="flowChartProcess">
            <a:avLst/>
          </a:prstGeom>
          <a:gradFill flip="none" rotWithShape="1">
            <a:gsLst>
              <a:gs pos="24000">
                <a:srgbClr val="FFC000">
                  <a:lumMod val="85000"/>
                  <a:lumOff val="15000"/>
                </a:srgbClr>
              </a:gs>
              <a:gs pos="0">
                <a:srgbClr val="FFC000"/>
              </a:gs>
              <a:gs pos="45000">
                <a:srgbClr val="FFC000">
                  <a:lumMod val="88000"/>
                  <a:lumOff val="12000"/>
                </a:srgbClr>
              </a:gs>
              <a:gs pos="55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" name="Picture 2" descr="https://lh3.googleusercontent.com/-foo4Ajs-Hms/R6yMNof0bjI/AAAAAAAAAts/aP5QEFpwKvM/w366-h450/escud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7" y="517951"/>
            <a:ext cx="642653" cy="7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7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83892" y="2446638"/>
            <a:ext cx="20182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Algunos logros que pueden ser de interés…</a:t>
            </a:r>
            <a:endParaRPr lang="es-CL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05" y="227728"/>
            <a:ext cx="2499577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5065" y="919226"/>
            <a:ext cx="1150529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Generar </a:t>
            </a:r>
            <a:r>
              <a:rPr lang="es-ES" b="1" i="1" dirty="0"/>
              <a:t>una vinculación permanente con el medio </a:t>
            </a:r>
            <a:r>
              <a:rPr lang="es-ES" b="1" i="1" dirty="0" smtClean="0"/>
              <a:t>profesional, </a:t>
            </a:r>
            <a:r>
              <a:rPr lang="es-ES" dirty="0">
                <a:solidFill>
                  <a:prstClr val="black"/>
                </a:solidFill>
              </a:rPr>
              <a:t>que retroalimente los procesos formativos de las carreras de pedagogía, promueva ofertas de educación continua y potencie proyectos entre la universidad y la </a:t>
            </a:r>
            <a:r>
              <a:rPr lang="es-ES" dirty="0" smtClean="0">
                <a:solidFill>
                  <a:prstClr val="black"/>
                </a:solidFill>
              </a:rPr>
              <a:t>comunidad.</a:t>
            </a:r>
            <a:endParaRPr lang="es-CL" dirty="0">
              <a:solidFill>
                <a:prstClr val="black"/>
              </a:solidFill>
            </a:endParaRPr>
          </a:p>
          <a:p>
            <a:pPr lvl="0"/>
            <a:endParaRPr lang="es-CL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1027970" y="195525"/>
            <a:ext cx="903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F0"/>
                </a:solidFill>
              </a:rPr>
              <a:t>Objetivo N° 4 </a:t>
            </a:r>
            <a:endParaRPr lang="es-CL" sz="2400" b="1" dirty="0">
              <a:solidFill>
                <a:srgbClr val="00B0F0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1280042" y="5553374"/>
          <a:ext cx="9115523" cy="826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9"/>
          <p:cNvGraphicFramePr/>
          <p:nvPr>
            <p:extLst/>
          </p:nvPr>
        </p:nvGraphicFramePr>
        <p:xfrm>
          <a:off x="775676" y="1543791"/>
          <a:ext cx="10705124" cy="448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2" descr="https://lh3.googleusercontent.com/-foo4Ajs-Hms/R6yMNof0bjI/AAAAAAAAAts/aP5QEFpwKvM/w366-h450/escudo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1" y="248669"/>
            <a:ext cx="642653" cy="7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6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5065" y="919226"/>
            <a:ext cx="1150529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/>
              <a:t>Consolidar la implantación de un modelo de dirección estratégica sustentable </a:t>
            </a:r>
            <a:r>
              <a:rPr lang="es-ES" dirty="0"/>
              <a:t>de modo de instalar y fortalecer en todos los niveles de la Institución el desarrollo de prácticas de gestión centradas en resultados y el mejoramiento continuo.</a:t>
            </a:r>
            <a:endParaRPr lang="es-CL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1027970" y="231150"/>
            <a:ext cx="903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F0"/>
                </a:solidFill>
              </a:rPr>
              <a:t>Objetivo N°8</a:t>
            </a:r>
            <a:endParaRPr lang="es-CL" sz="2400" b="1" dirty="0">
              <a:solidFill>
                <a:srgbClr val="00B0F0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1280042" y="5553374"/>
          <a:ext cx="9115523" cy="826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2"/>
          <p:cNvGraphicFramePr/>
          <p:nvPr>
            <p:extLst/>
          </p:nvPr>
        </p:nvGraphicFramePr>
        <p:xfrm>
          <a:off x="2530494" y="1735249"/>
          <a:ext cx="6035040" cy="368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2" descr="https://lh3.googleusercontent.com/-foo4Ajs-Hms/R6yMNof0bjI/AAAAAAAAAts/aP5QEFpwKvM/w366-h450/escudo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4" y="129079"/>
            <a:ext cx="642653" cy="7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/>
          </p:nvPr>
        </p:nvGraphicFramePr>
        <p:xfrm>
          <a:off x="268013" y="818863"/>
          <a:ext cx="11792608" cy="593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12"/>
          <p:cNvSpPr txBox="1"/>
          <p:nvPr/>
        </p:nvSpPr>
        <p:spPr>
          <a:xfrm>
            <a:off x="2093495" y="112004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/>
                </a:solidFill>
              </a:rPr>
              <a:t>Objetivos Específicos</a:t>
            </a:r>
            <a:endParaRPr lang="es-CL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s://lh3.googleusercontent.com/-foo4Ajs-Hms/R6yMNof0bjI/AAAAAAAAAts/aP5QEFpwKvM/w366-h450/escud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653" cy="7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5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1775520" y="1736990"/>
            <a:ext cx="8712968" cy="6118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4943872" y="816428"/>
            <a:ext cx="2376264" cy="380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/>
              <a:t>Equipo directivo</a:t>
            </a:r>
          </a:p>
        </p:txBody>
      </p:sp>
      <p:sp>
        <p:nvSpPr>
          <p:cNvPr id="7" name="4 Rectángulo"/>
          <p:cNvSpPr/>
          <p:nvPr/>
        </p:nvSpPr>
        <p:spPr>
          <a:xfrm>
            <a:off x="6384032" y="1991630"/>
            <a:ext cx="2160240" cy="2852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b="1" dirty="0">
                <a:solidFill>
                  <a:sysClr val="windowText" lastClr="000000"/>
                </a:solidFill>
              </a:rPr>
              <a:t>Director de Docencia</a:t>
            </a:r>
          </a:p>
        </p:txBody>
      </p:sp>
      <p:sp>
        <p:nvSpPr>
          <p:cNvPr id="11" name="33 Rectángulo"/>
          <p:cNvSpPr/>
          <p:nvPr/>
        </p:nvSpPr>
        <p:spPr>
          <a:xfrm>
            <a:off x="4511824" y="2687242"/>
            <a:ext cx="3240360" cy="2377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ysClr val="windowText" lastClr="000000"/>
                </a:solidFill>
              </a:rPr>
              <a:t>Equipo Ejecutivo</a:t>
            </a:r>
          </a:p>
        </p:txBody>
      </p:sp>
      <p:cxnSp>
        <p:nvCxnSpPr>
          <p:cNvPr id="16" name="50 Conector recto"/>
          <p:cNvCxnSpPr>
            <a:stCxn id="6" idx="2"/>
            <a:endCxn id="2" idx="0"/>
          </p:cNvCxnSpPr>
          <p:nvPr/>
        </p:nvCxnSpPr>
        <p:spPr>
          <a:xfrm>
            <a:off x="6132004" y="1196751"/>
            <a:ext cx="0" cy="540239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55"/>
          <p:cNvSpPr txBox="1"/>
          <p:nvPr/>
        </p:nvSpPr>
        <p:spPr>
          <a:xfrm>
            <a:off x="6168008" y="1921026"/>
            <a:ext cx="72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+</a:t>
            </a:r>
          </a:p>
        </p:txBody>
      </p:sp>
      <p:sp>
        <p:nvSpPr>
          <p:cNvPr id="24" name="28 Rectángulo"/>
          <p:cNvSpPr/>
          <p:nvPr/>
        </p:nvSpPr>
        <p:spPr>
          <a:xfrm>
            <a:off x="1847528" y="1991630"/>
            <a:ext cx="2016224" cy="2852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b="1" dirty="0">
                <a:solidFill>
                  <a:sysClr val="windowText" lastClr="000000"/>
                </a:solidFill>
              </a:rPr>
              <a:t>Decanos</a:t>
            </a:r>
          </a:p>
        </p:txBody>
      </p:sp>
      <p:sp>
        <p:nvSpPr>
          <p:cNvPr id="25" name="29 Rectángulo"/>
          <p:cNvSpPr/>
          <p:nvPr/>
        </p:nvSpPr>
        <p:spPr>
          <a:xfrm>
            <a:off x="4151784" y="1991630"/>
            <a:ext cx="2016224" cy="2852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b="1" dirty="0">
                <a:solidFill>
                  <a:sysClr val="windowText" lastClr="000000"/>
                </a:solidFill>
              </a:rPr>
              <a:t>Director Ejecutivo</a:t>
            </a:r>
          </a:p>
        </p:txBody>
      </p:sp>
      <p:cxnSp>
        <p:nvCxnSpPr>
          <p:cNvPr id="26" name="25 Conector recto"/>
          <p:cNvCxnSpPr>
            <a:stCxn id="2" idx="2"/>
            <a:endCxn id="11" idx="0"/>
          </p:cNvCxnSpPr>
          <p:nvPr/>
        </p:nvCxnSpPr>
        <p:spPr>
          <a:xfrm>
            <a:off x="6132004" y="2348880"/>
            <a:ext cx="0" cy="33836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adroTexto 55"/>
          <p:cNvSpPr txBox="1"/>
          <p:nvPr/>
        </p:nvSpPr>
        <p:spPr>
          <a:xfrm>
            <a:off x="3935760" y="1910140"/>
            <a:ext cx="72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+</a:t>
            </a:r>
          </a:p>
        </p:txBody>
      </p:sp>
      <p:sp>
        <p:nvSpPr>
          <p:cNvPr id="28" name="42 Rectángulo"/>
          <p:cNvSpPr/>
          <p:nvPr/>
        </p:nvSpPr>
        <p:spPr>
          <a:xfrm>
            <a:off x="8760296" y="1943001"/>
            <a:ext cx="1656184" cy="3641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b="1" dirty="0">
                <a:solidFill>
                  <a:sysClr val="windowText" lastClr="000000"/>
                </a:solidFill>
              </a:rPr>
              <a:t>Representante Estudiantil</a:t>
            </a:r>
          </a:p>
        </p:txBody>
      </p:sp>
      <p:sp>
        <p:nvSpPr>
          <p:cNvPr id="30" name="CuadroTexto 55"/>
          <p:cNvSpPr txBox="1"/>
          <p:nvPr/>
        </p:nvSpPr>
        <p:spPr>
          <a:xfrm>
            <a:off x="8544272" y="1910140"/>
            <a:ext cx="72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+</a:t>
            </a:r>
          </a:p>
        </p:txBody>
      </p:sp>
      <p:sp>
        <p:nvSpPr>
          <p:cNvPr id="12" name="34 CuadroTexto"/>
          <p:cNvSpPr txBox="1"/>
          <p:nvPr/>
        </p:nvSpPr>
        <p:spPr>
          <a:xfrm>
            <a:off x="1775520" y="1538270"/>
            <a:ext cx="8712968" cy="2438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ysClr val="windowText" lastClr="000000"/>
                </a:solidFill>
              </a:rPr>
              <a:t>Consejo Superior</a:t>
            </a:r>
          </a:p>
        </p:txBody>
      </p:sp>
      <p:sp>
        <p:nvSpPr>
          <p:cNvPr id="31" name="3 Rectángulo"/>
          <p:cNvSpPr/>
          <p:nvPr/>
        </p:nvSpPr>
        <p:spPr>
          <a:xfrm>
            <a:off x="1847528" y="3263306"/>
            <a:ext cx="8280920" cy="19658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>
              <a:solidFill>
                <a:sysClr val="windowText" lastClr="000000"/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2135560" y="3531054"/>
            <a:ext cx="1080120" cy="6180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Vinculación con el Medio</a:t>
            </a:r>
          </a:p>
        </p:txBody>
      </p:sp>
      <p:cxnSp>
        <p:nvCxnSpPr>
          <p:cNvPr id="17" name="16 Conector recto"/>
          <p:cNvCxnSpPr/>
          <p:nvPr/>
        </p:nvCxnSpPr>
        <p:spPr>
          <a:xfrm>
            <a:off x="6129282" y="2998347"/>
            <a:ext cx="2722" cy="264959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1 CuadroTexto"/>
          <p:cNvSpPr txBox="1"/>
          <p:nvPr/>
        </p:nvSpPr>
        <p:spPr>
          <a:xfrm>
            <a:off x="1065245" y="3108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200" b="1" dirty="0"/>
              <a:t>Gestión de </a:t>
            </a:r>
            <a:r>
              <a:rPr lang="es-ES_tradnl" sz="3200" b="1" dirty="0" smtClean="0"/>
              <a:t>PMI </a:t>
            </a:r>
            <a:r>
              <a:rPr lang="es-ES_tradnl" sz="3200" b="1" dirty="0"/>
              <a:t>1203</a:t>
            </a:r>
            <a:endParaRPr lang="es-CL" sz="3200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2927648" y="4539166"/>
            <a:ext cx="936104" cy="6180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Reforma Curricular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3791744" y="3531054"/>
            <a:ext cx="1224136" cy="6180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Competencias Genéricas</a:t>
            </a:r>
          </a:p>
        </p:txBody>
      </p:sp>
      <p:sp>
        <p:nvSpPr>
          <p:cNvPr id="41" name="40 Rectángulo redondeado"/>
          <p:cNvSpPr/>
          <p:nvPr/>
        </p:nvSpPr>
        <p:spPr>
          <a:xfrm>
            <a:off x="4511824" y="4539166"/>
            <a:ext cx="1152128" cy="6180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Apoyo al desarrollo del Estudiante</a:t>
            </a:r>
          </a:p>
        </p:txBody>
      </p:sp>
      <p:sp>
        <p:nvSpPr>
          <p:cNvPr id="42" name="41 Rectángulo redondeado"/>
          <p:cNvSpPr/>
          <p:nvPr/>
        </p:nvSpPr>
        <p:spPr>
          <a:xfrm>
            <a:off x="5519936" y="3531054"/>
            <a:ext cx="1080120" cy="6180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Dirección Estratégica Sustentable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6240016" y="4539166"/>
            <a:ext cx="1152128" cy="6180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Innovación, Investigación y Desarrollo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7104112" y="3531054"/>
            <a:ext cx="1152128" cy="6180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Prácticas Pedagógicas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7968208" y="4539166"/>
            <a:ext cx="1152128" cy="6180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 err="1"/>
              <a:t>TICs</a:t>
            </a:r>
            <a:endParaRPr lang="es-CL" sz="12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8760296" y="3531054"/>
            <a:ext cx="1152128" cy="6180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Inglés</a:t>
            </a:r>
          </a:p>
        </p:txBody>
      </p:sp>
      <p:sp>
        <p:nvSpPr>
          <p:cNvPr id="43" name="3 Rectángulo"/>
          <p:cNvSpPr/>
          <p:nvPr/>
        </p:nvSpPr>
        <p:spPr>
          <a:xfrm>
            <a:off x="2145245" y="5753220"/>
            <a:ext cx="3492000" cy="4278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b="1">
              <a:solidFill>
                <a:sysClr val="windowText" lastClr="000000"/>
              </a:solidFill>
            </a:endParaRPr>
          </a:p>
        </p:txBody>
      </p:sp>
      <p:sp>
        <p:nvSpPr>
          <p:cNvPr id="44" name="46 CuadroTexto"/>
          <p:cNvSpPr txBox="1"/>
          <p:nvPr/>
        </p:nvSpPr>
        <p:spPr>
          <a:xfrm>
            <a:off x="2646558" y="5812801"/>
            <a:ext cx="677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/>
              <a:t>DTI +</a:t>
            </a:r>
          </a:p>
        </p:txBody>
      </p:sp>
      <p:sp>
        <p:nvSpPr>
          <p:cNvPr id="45" name="47 CuadroTexto"/>
          <p:cNvSpPr txBox="1"/>
          <p:nvPr/>
        </p:nvSpPr>
        <p:spPr>
          <a:xfrm>
            <a:off x="3215680" y="5812802"/>
            <a:ext cx="813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/>
              <a:t>DEE +</a:t>
            </a:r>
          </a:p>
        </p:txBody>
      </p:sp>
      <p:sp>
        <p:nvSpPr>
          <p:cNvPr id="46" name="48 CuadroTexto"/>
          <p:cNvSpPr txBox="1"/>
          <p:nvPr/>
        </p:nvSpPr>
        <p:spPr>
          <a:xfrm>
            <a:off x="3768618" y="5812803"/>
            <a:ext cx="1897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/>
              <a:t>VRAEA (RRHH + RRFF)</a:t>
            </a:r>
          </a:p>
        </p:txBody>
      </p:sp>
      <p:cxnSp>
        <p:nvCxnSpPr>
          <p:cNvPr id="47" name="46 Conector recto"/>
          <p:cNvCxnSpPr/>
          <p:nvPr/>
        </p:nvCxnSpPr>
        <p:spPr>
          <a:xfrm flipV="1">
            <a:off x="3933571" y="5229200"/>
            <a:ext cx="2189" cy="19574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34 CuadroTexto"/>
          <p:cNvSpPr txBox="1"/>
          <p:nvPr/>
        </p:nvSpPr>
        <p:spPr>
          <a:xfrm>
            <a:off x="2145245" y="5398483"/>
            <a:ext cx="3492000" cy="2438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b="1" dirty="0">
                <a:solidFill>
                  <a:schemeClr val="tx1"/>
                </a:solidFill>
              </a:rPr>
              <a:t>Soporte Técnico</a:t>
            </a:r>
          </a:p>
        </p:txBody>
      </p:sp>
      <p:cxnSp>
        <p:nvCxnSpPr>
          <p:cNvPr id="49" name="18 Conector recto"/>
          <p:cNvCxnSpPr/>
          <p:nvPr/>
        </p:nvCxnSpPr>
        <p:spPr>
          <a:xfrm flipV="1">
            <a:off x="8110035" y="5229200"/>
            <a:ext cx="2189" cy="19574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3 Rectángulo"/>
          <p:cNvSpPr/>
          <p:nvPr/>
        </p:nvSpPr>
        <p:spPr>
          <a:xfrm>
            <a:off x="6420424" y="5754282"/>
            <a:ext cx="3492000" cy="5704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b="1">
              <a:solidFill>
                <a:sysClr val="windowText" lastClr="000000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6420424" y="5442591"/>
            <a:ext cx="3492000" cy="2438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b="1" dirty="0">
                <a:solidFill>
                  <a:schemeClr val="tx1"/>
                </a:solidFill>
              </a:rPr>
              <a:t>Soporte Coordinación</a:t>
            </a:r>
          </a:p>
        </p:txBody>
      </p:sp>
      <p:sp>
        <p:nvSpPr>
          <p:cNvPr id="52" name="48 CuadroTexto"/>
          <p:cNvSpPr txBox="1"/>
          <p:nvPr/>
        </p:nvSpPr>
        <p:spPr>
          <a:xfrm>
            <a:off x="6384032" y="583623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/>
              <a:t>Coordinadores de Campus y Coordinadores de Facultad</a:t>
            </a: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0595"/>
            <a:ext cx="12192000" cy="333375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572250"/>
            <a:ext cx="12192001" cy="327025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070" y="6572250"/>
            <a:ext cx="3227853" cy="327025"/>
          </a:xfrm>
          <a:prstGeom prst="rect">
            <a:avLst/>
          </a:prstGeom>
        </p:spPr>
      </p:pic>
      <p:pic>
        <p:nvPicPr>
          <p:cNvPr id="55" name="Picture 2" descr="https://lh3.googleusercontent.com/-foo4Ajs-Hms/R6yMNof0bjI/AAAAAAAAAts/aP5QEFpwKvM/w366-h450/escud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7" y="517951"/>
            <a:ext cx="642653" cy="7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83892" y="2446638"/>
            <a:ext cx="19111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Modelo Curricular Carreras de Pedagogía </a:t>
            </a:r>
            <a:endParaRPr lang="es-CL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05" y="227728"/>
            <a:ext cx="2499577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0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5065" y="919226"/>
            <a:ext cx="1150529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Rediseñar </a:t>
            </a:r>
            <a:r>
              <a:rPr lang="es-ES" b="1" i="1" dirty="0"/>
              <a:t>el currículum de las carreras de pedagogía para mejorar los aprendizajes de los estudiantes</a:t>
            </a:r>
            <a:r>
              <a:rPr lang="es-ES" dirty="0"/>
              <a:t>, según un modelo de formación sustentado en el razonamiento y la evidencia científica, el modelo educativo institucional y los referentes nacionales e internacionales sobre formación de profesores</a:t>
            </a:r>
            <a:endParaRPr lang="es-CL" dirty="0"/>
          </a:p>
          <a:p>
            <a:pPr lvl="0"/>
            <a:endParaRPr lang="es-CL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1027970" y="195525"/>
            <a:ext cx="903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F0"/>
                </a:solidFill>
              </a:rPr>
              <a:t>Objetivo N°3</a:t>
            </a:r>
            <a:endParaRPr lang="es-CL" sz="2400" b="1" dirty="0">
              <a:solidFill>
                <a:srgbClr val="00B0F0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1280042" y="5553374"/>
          <a:ext cx="9115523" cy="826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47772772"/>
              </p:ext>
            </p:extLst>
          </p:nvPr>
        </p:nvGraphicFramePr>
        <p:xfrm>
          <a:off x="1306286" y="2080353"/>
          <a:ext cx="9048997" cy="323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 descr="https://lh3.googleusercontent.com/-foo4Ajs-Hms/R6yMNof0bjI/AAAAAAAAAts/aP5QEFpwKvM/w366-h450/escudo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6" y="262116"/>
            <a:ext cx="642653" cy="7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4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8757" y="365125"/>
            <a:ext cx="8765060" cy="1175351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/>
              <a:t>P</a:t>
            </a:r>
            <a:r>
              <a:rPr lang="es-ES" sz="4800" b="1" dirty="0" smtClean="0"/>
              <a:t>roceso </a:t>
            </a:r>
            <a:r>
              <a:rPr lang="es-ES" sz="4800" b="1" dirty="0"/>
              <a:t>de rediseño curricular</a:t>
            </a:r>
            <a:endParaRPr lang="es-CL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80" y="1540476"/>
            <a:ext cx="7463481" cy="4440194"/>
          </a:xfrm>
          <a:prstGeom prst="rect">
            <a:avLst/>
          </a:prstGeom>
        </p:spPr>
      </p:pic>
      <p:pic>
        <p:nvPicPr>
          <p:cNvPr id="4" name="Picture 2" descr="https://lh3.googleusercontent.com/-foo4Ajs-Hms/R6yMNof0bjI/AAAAAAAAAts/aP5QEFpwKvM/w366-h450/escud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7" y="517951"/>
            <a:ext cx="642653" cy="7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Participantes de los equipos de rediseño curricular por carrera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04" y="1690688"/>
            <a:ext cx="8386118" cy="5004856"/>
          </a:xfrm>
          <a:prstGeom prst="rect">
            <a:avLst/>
          </a:prstGeom>
        </p:spPr>
      </p:pic>
      <p:pic>
        <p:nvPicPr>
          <p:cNvPr id="4" name="Picture 2" descr="https://lh3.googleusercontent.com/-foo4Ajs-Hms/R6yMNof0bjI/AAAAAAAAAts/aP5QEFpwKvM/w366-h450/escud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7" y="544845"/>
            <a:ext cx="642653" cy="7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92" y="560172"/>
            <a:ext cx="5404023" cy="610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1 Título"/>
          <p:cNvSpPr>
            <a:spLocks noGrp="1"/>
          </p:cNvSpPr>
          <p:nvPr>
            <p:ph type="title"/>
          </p:nvPr>
        </p:nvSpPr>
        <p:spPr>
          <a:xfrm>
            <a:off x="1847851" y="125414"/>
            <a:ext cx="8715375" cy="350837"/>
          </a:xfrm>
          <a:solidFill>
            <a:schemeClr val="accent1">
              <a:alpha val="76077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US" altLang="es-CL" sz="2000" b="1" dirty="0"/>
              <a:t>Estructura </a:t>
            </a:r>
            <a:r>
              <a:rPr lang="es-US" altLang="es-CL" sz="2000" b="1" dirty="0" smtClean="0"/>
              <a:t>Curricular</a:t>
            </a:r>
            <a:endParaRPr lang="es-CL" altLang="es-CL" sz="2000" b="1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87462" y="2497739"/>
            <a:ext cx="4176713" cy="22894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US" sz="1600" dirty="0"/>
              <a:t>Los planes comprenden un total de </a:t>
            </a:r>
            <a:r>
              <a:rPr lang="es-US" sz="1600" dirty="0" smtClean="0"/>
              <a:t>300 </a:t>
            </a:r>
            <a:r>
              <a:rPr lang="es-US" sz="1600" dirty="0"/>
              <a:t>créditos </a:t>
            </a:r>
            <a:r>
              <a:rPr lang="es-US" sz="1600" dirty="0" smtClean="0"/>
              <a:t>SCT, distribuidos </a:t>
            </a:r>
            <a:r>
              <a:rPr lang="es-US" sz="1600" dirty="0"/>
              <a:t>en </a:t>
            </a:r>
            <a:r>
              <a:rPr lang="es-US" sz="1600" dirty="0" smtClean="0"/>
              <a:t>diez </a:t>
            </a:r>
            <a:r>
              <a:rPr lang="es-US" sz="1600" dirty="0"/>
              <a:t>semestres, cada uno de los cuales  se organiza  a partir de cinco a seis asignaturas. </a:t>
            </a:r>
            <a:endParaRPr lang="es-US" sz="1600" dirty="0" smtClean="0"/>
          </a:p>
          <a:p>
            <a:pPr marL="0" indent="0" algn="just">
              <a:buNone/>
              <a:defRPr/>
            </a:pPr>
            <a:endParaRPr lang="es-US" sz="1600" dirty="0" smtClean="0"/>
          </a:p>
          <a:p>
            <a:pPr algn="just">
              <a:defRPr/>
            </a:pPr>
            <a:r>
              <a:rPr lang="es-US" sz="1600" dirty="0" smtClean="0"/>
              <a:t>Se </a:t>
            </a:r>
            <a:r>
              <a:rPr lang="es-US" sz="1600" dirty="0"/>
              <a:t>consideran </a:t>
            </a:r>
            <a:r>
              <a:rPr lang="es-US" sz="1600" dirty="0" smtClean="0"/>
              <a:t>al menos 150 créditos SCT  para la formación disciplinaria en las pedagogías medias.</a:t>
            </a:r>
          </a:p>
          <a:p>
            <a:pPr marL="0" indent="0" algn="just">
              <a:buNone/>
              <a:defRPr/>
            </a:pPr>
            <a:endParaRPr lang="es-US" sz="1600" dirty="0"/>
          </a:p>
          <a:p>
            <a:pPr marL="0" indent="0" algn="just">
              <a:buNone/>
              <a:defRPr/>
            </a:pPr>
            <a:endParaRPr lang="es-CL" sz="1600" dirty="0"/>
          </a:p>
        </p:txBody>
      </p:sp>
      <p:pic>
        <p:nvPicPr>
          <p:cNvPr id="5" name="Picture 2" descr="https://lh3.googleusercontent.com/-foo4Ajs-Hms/R6yMNof0bjI/AAAAAAAAAts/aP5QEFpwKvM/w366-h450/escud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7" y="517951"/>
            <a:ext cx="642653" cy="7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leñe\Desktop\modelo.png"/>
          <p:cNvPicPr/>
          <p:nvPr/>
        </p:nvPicPr>
        <p:blipFill>
          <a:blip r:embed="rId2" cstate="print">
            <a:lum bright="-16000" contrast="-9000"/>
          </a:blip>
          <a:srcRect/>
          <a:stretch>
            <a:fillRect/>
          </a:stretch>
        </p:blipFill>
        <p:spPr bwMode="auto">
          <a:xfrm>
            <a:off x="2447365" y="1678124"/>
            <a:ext cx="5943600" cy="47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2615634" y="235748"/>
            <a:ext cx="6676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/>
              <a:t>Modelo de evaluación </a:t>
            </a:r>
            <a:r>
              <a:rPr lang="es-CL" sz="3600" b="1" dirty="0" smtClean="0"/>
              <a:t>curricular de las carreras de pedagogía</a:t>
            </a:r>
            <a:endParaRPr lang="es-CL" sz="3600" b="1" dirty="0"/>
          </a:p>
        </p:txBody>
      </p:sp>
      <p:pic>
        <p:nvPicPr>
          <p:cNvPr id="4" name="Picture 2" descr="https://lh3.googleusercontent.com/-foo4Ajs-Hms/R6yMNof0bjI/AAAAAAAAAts/aP5QEFpwKvM/w366-h450/escud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7" y="544845"/>
            <a:ext cx="642653" cy="7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931</Words>
  <Application>Microsoft Office PowerPoint</Application>
  <PresentationFormat>Panorámica</PresentationFormat>
  <Paragraphs>247</Paragraphs>
  <Slides>17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Borgia Pro</vt:lpstr>
      <vt:lpstr>Calibri</vt:lpstr>
      <vt:lpstr>Calibri Light</vt:lpstr>
      <vt:lpstr>Cambria</vt:lpstr>
      <vt:lpstr>Times New Roman</vt:lpstr>
      <vt:lpstr>Wingdings</vt:lpstr>
      <vt:lpstr>Tema de Office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 de rediseño curricular</vt:lpstr>
      <vt:lpstr>Participantes de los equipos de rediseño curricular por carrera</vt:lpstr>
      <vt:lpstr>Estructura Curricular</vt:lpstr>
      <vt:lpstr>Presentación de PowerPoint</vt:lpstr>
      <vt:lpstr>Presentación de PowerPoint</vt:lpstr>
      <vt:lpstr>  Eje de Formación Práctica </vt:lpstr>
      <vt:lpstr>Modelo de Prácticas: Diferenciación  en las Carreras </vt:lpstr>
      <vt:lpstr>Modelo de Prácticas </vt:lpstr>
      <vt:lpstr> Acciones con los Centros Educativos 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Avances Convenios de desempeño  Universidad de Concepción</dc:title>
  <dc:creator>Juan Pablo Hernán Sanhueza Fernández</dc:creator>
  <cp:lastModifiedBy>Claudio Díaz</cp:lastModifiedBy>
  <cp:revision>134</cp:revision>
  <dcterms:created xsi:type="dcterms:W3CDTF">2015-05-28T21:01:44Z</dcterms:created>
  <dcterms:modified xsi:type="dcterms:W3CDTF">2015-07-29T19:35:50Z</dcterms:modified>
</cp:coreProperties>
</file>