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8" r:id="rId3"/>
    <p:sldId id="275" r:id="rId4"/>
    <p:sldId id="286" r:id="rId5"/>
    <p:sldId id="288" r:id="rId6"/>
    <p:sldId id="290" r:id="rId7"/>
    <p:sldId id="283" r:id="rId8"/>
    <p:sldId id="284" r:id="rId9"/>
    <p:sldId id="295" r:id="rId10"/>
    <p:sldId id="296" r:id="rId11"/>
    <p:sldId id="294" r:id="rId12"/>
    <p:sldId id="291" r:id="rId13"/>
    <p:sldId id="259" r:id="rId14"/>
    <p:sldId id="265" r:id="rId15"/>
    <p:sldId id="293" r:id="rId16"/>
    <p:sldId id="264" r:id="rId17"/>
    <p:sldId id="260" r:id="rId18"/>
    <p:sldId id="263" r:id="rId19"/>
    <p:sldId id="266" r:id="rId20"/>
    <p:sldId id="267" r:id="rId21"/>
    <p:sldId id="268" r:id="rId22"/>
    <p:sldId id="269" r:id="rId23"/>
    <p:sldId id="262" r:id="rId2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19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05" autoAdjust="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esar.marilaf\Documents\a_PND_programa\datos_fid\datos_sies\datos_SIES_historicos\graficos_matricul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esar.marilaf\Documents\a_PND_programa\datos_fid\datos_sies\datos_SIES_historicos\analisis_7%20ues\tabla_7U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esar.marilaf\Documents\a_PND_programa\datos_fid\datos_sies\datos_SIES_historicos\analisis_7%20ues\tabla_7U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esar.marilaf\Documents\a_PND_programa\datos_fid\datos_sies\datos_SIES_historicos\analisis_7%20ues\tabla_7U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esar.marilaf\Documents\a_PND_programa\datos_fid\datos_sies\retencion_SIES_fid\grafico%20retenci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'graf-todos'!$B$3</c:f>
              <c:strCache>
                <c:ptCount val="1"/>
                <c:pt idx="0">
                  <c:v>CRUCH 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'graf-todos'!$C$2:$J$2</c:f>
              <c:numCache>
                <c:formatCode>0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'graf-todos'!$C$3:$J$3</c:f>
              <c:numCache>
                <c:formatCode>#,##0</c:formatCode>
                <c:ptCount val="8"/>
                <c:pt idx="0">
                  <c:v>34392</c:v>
                </c:pt>
                <c:pt idx="1">
                  <c:v>30776</c:v>
                </c:pt>
                <c:pt idx="2">
                  <c:v>26638</c:v>
                </c:pt>
                <c:pt idx="3">
                  <c:v>25141</c:v>
                </c:pt>
                <c:pt idx="4">
                  <c:v>23796</c:v>
                </c:pt>
                <c:pt idx="5">
                  <c:v>21941</c:v>
                </c:pt>
                <c:pt idx="6">
                  <c:v>21115</c:v>
                </c:pt>
                <c:pt idx="7">
                  <c:v>20511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'graf-todos'!$B$4</c:f>
              <c:strCache>
                <c:ptCount val="1"/>
                <c:pt idx="0">
                  <c:v>CRUCH 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'graf-todos'!$C$2:$J$2</c:f>
              <c:numCache>
                <c:formatCode>0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'graf-todos'!$C$4:$J$4</c:f>
              <c:numCache>
                <c:formatCode>#,##0</c:formatCode>
                <c:ptCount val="8"/>
                <c:pt idx="0">
                  <c:v>13530</c:v>
                </c:pt>
                <c:pt idx="1">
                  <c:v>15297</c:v>
                </c:pt>
                <c:pt idx="2">
                  <c:v>16305</c:v>
                </c:pt>
                <c:pt idx="3">
                  <c:v>17024</c:v>
                </c:pt>
                <c:pt idx="4">
                  <c:v>17115</c:v>
                </c:pt>
                <c:pt idx="5">
                  <c:v>17019</c:v>
                </c:pt>
                <c:pt idx="6">
                  <c:v>16893</c:v>
                </c:pt>
                <c:pt idx="7">
                  <c:v>16522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'graf-todos'!$B$5</c:f>
              <c:strCache>
                <c:ptCount val="1"/>
                <c:pt idx="0">
                  <c:v>U Priv (SUA)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'graf-todos'!$C$2:$J$2</c:f>
              <c:numCache>
                <c:formatCode>0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'graf-todos'!$C$5:$J$5</c:f>
              <c:numCache>
                <c:formatCode>#,##0</c:formatCode>
                <c:ptCount val="8"/>
                <c:pt idx="0">
                  <c:v>6738</c:v>
                </c:pt>
                <c:pt idx="1">
                  <c:v>7272</c:v>
                </c:pt>
                <c:pt idx="2">
                  <c:v>7470</c:v>
                </c:pt>
                <c:pt idx="3">
                  <c:v>8088</c:v>
                </c:pt>
                <c:pt idx="4">
                  <c:v>8514</c:v>
                </c:pt>
                <c:pt idx="5">
                  <c:v>8591</c:v>
                </c:pt>
                <c:pt idx="6">
                  <c:v>8738</c:v>
                </c:pt>
                <c:pt idx="7">
                  <c:v>8445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'graf-todos'!$B$6</c:f>
              <c:strCache>
                <c:ptCount val="1"/>
                <c:pt idx="0">
                  <c:v>U Privada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cat>
            <c:numRef>
              <c:f>'graf-todos'!$C$2:$J$2</c:f>
              <c:numCache>
                <c:formatCode>0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'graf-todos'!$C$6:$J$6</c:f>
              <c:numCache>
                <c:formatCode>#,##0</c:formatCode>
                <c:ptCount val="8"/>
                <c:pt idx="0">
                  <c:v>37840</c:v>
                </c:pt>
                <c:pt idx="1">
                  <c:v>39487</c:v>
                </c:pt>
                <c:pt idx="2">
                  <c:v>41396</c:v>
                </c:pt>
                <c:pt idx="3">
                  <c:v>44164</c:v>
                </c:pt>
                <c:pt idx="4">
                  <c:v>45306</c:v>
                </c:pt>
                <c:pt idx="5">
                  <c:v>44589</c:v>
                </c:pt>
                <c:pt idx="6">
                  <c:v>39854</c:v>
                </c:pt>
                <c:pt idx="7">
                  <c:v>35975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'graf-todos'!$B$7</c:f>
              <c:strCache>
                <c:ptCount val="1"/>
                <c:pt idx="0">
                  <c:v>IP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'graf-todos'!$C$2:$J$2</c:f>
              <c:numCache>
                <c:formatCode>0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'graf-todos'!$C$7:$J$7</c:f>
              <c:numCache>
                <c:formatCode>#,##0</c:formatCode>
                <c:ptCount val="8"/>
                <c:pt idx="0">
                  <c:v>8597</c:v>
                </c:pt>
                <c:pt idx="1">
                  <c:v>9421</c:v>
                </c:pt>
                <c:pt idx="2">
                  <c:v>9737</c:v>
                </c:pt>
                <c:pt idx="3">
                  <c:v>11468</c:v>
                </c:pt>
                <c:pt idx="4">
                  <c:v>12735</c:v>
                </c:pt>
                <c:pt idx="5">
                  <c:v>13108</c:v>
                </c:pt>
                <c:pt idx="6">
                  <c:v>13333</c:v>
                </c:pt>
                <c:pt idx="7">
                  <c:v>12249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212608"/>
        <c:axId val="174213168"/>
      </c:lineChart>
      <c:catAx>
        <c:axId val="17421260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4213168"/>
        <c:crosses val="autoZero"/>
        <c:auto val="1"/>
        <c:lblAlgn val="ctr"/>
        <c:lblOffset val="100"/>
        <c:noMultiLvlLbl val="0"/>
      </c:catAx>
      <c:valAx>
        <c:axId val="174213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 dirty="0" smtClean="0"/>
                  <a:t>N° de</a:t>
                </a:r>
                <a:r>
                  <a:rPr lang="es-ES" baseline="0" dirty="0" smtClean="0"/>
                  <a:t> Estudiantes</a:t>
                </a:r>
                <a:endParaRPr lang="es-E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42126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'compara totales-7ues'!$K$4</c:f>
              <c:strCache>
                <c:ptCount val="1"/>
                <c:pt idx="0">
                  <c:v>Titulados FID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-7.5442033885551971E-2"/>
                  <c:y val="5.1426269105162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'compara totales-7ues'!$L$3:$S$3</c:f>
              <c:numCache>
                <c:formatCode>0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'compara totales-7ues'!$L$4:$S$4</c:f>
              <c:numCache>
                <c:formatCode>#,##0</c:formatCode>
                <c:ptCount val="8"/>
                <c:pt idx="0">
                  <c:v>14041</c:v>
                </c:pt>
                <c:pt idx="1">
                  <c:v>15952</c:v>
                </c:pt>
                <c:pt idx="2">
                  <c:v>17685</c:v>
                </c:pt>
                <c:pt idx="3">
                  <c:v>17378</c:v>
                </c:pt>
                <c:pt idx="4">
                  <c:v>16129</c:v>
                </c:pt>
                <c:pt idx="5">
                  <c:v>15592</c:v>
                </c:pt>
                <c:pt idx="6">
                  <c:v>17129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'compara totales-7ues'!$K$5</c:f>
              <c:strCache>
                <c:ptCount val="1"/>
                <c:pt idx="0">
                  <c:v>Matrícula 1° año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7"/>
              <c:layout>
                <c:manualLayout>
                  <c:x val="0"/>
                  <c:y val="-4.1783843647944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'compara totales-7ues'!$L$3:$S$3</c:f>
              <c:numCache>
                <c:formatCode>0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'compara totales-7ues'!$L$5:$S$5</c:f>
              <c:numCache>
                <c:formatCode>#,##0</c:formatCode>
                <c:ptCount val="8"/>
                <c:pt idx="0">
                  <c:v>25857</c:v>
                </c:pt>
                <c:pt idx="1">
                  <c:v>26649</c:v>
                </c:pt>
                <c:pt idx="2">
                  <c:v>27018</c:v>
                </c:pt>
                <c:pt idx="3">
                  <c:v>29174</c:v>
                </c:pt>
                <c:pt idx="4">
                  <c:v>27560</c:v>
                </c:pt>
                <c:pt idx="5">
                  <c:v>25494</c:v>
                </c:pt>
                <c:pt idx="6">
                  <c:v>21789</c:v>
                </c:pt>
                <c:pt idx="7">
                  <c:v>19667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420336"/>
        <c:axId val="174420896"/>
      </c:lineChart>
      <c:catAx>
        <c:axId val="17442033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4420896"/>
        <c:crosses val="autoZero"/>
        <c:auto val="1"/>
        <c:lblAlgn val="ctr"/>
        <c:lblOffset val="100"/>
        <c:noMultiLvlLbl val="0"/>
      </c:catAx>
      <c:valAx>
        <c:axId val="174420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4420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'total-tipoues'!$A$2</c:f>
              <c:strCache>
                <c:ptCount val="1"/>
                <c:pt idx="0">
                  <c:v>CRUCH 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'total-tipoues'!$B$1:$J$1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'total-tipoues'!$B$2:$J$2</c:f>
              <c:numCache>
                <c:formatCode>#,##0</c:formatCode>
                <c:ptCount val="9"/>
                <c:pt idx="0">
                  <c:v>6806</c:v>
                </c:pt>
                <c:pt idx="1">
                  <c:v>5803</c:v>
                </c:pt>
                <c:pt idx="2">
                  <c:v>5574</c:v>
                </c:pt>
                <c:pt idx="3">
                  <c:v>5529</c:v>
                </c:pt>
                <c:pt idx="4">
                  <c:v>4829</c:v>
                </c:pt>
                <c:pt idx="5">
                  <c:v>4149</c:v>
                </c:pt>
                <c:pt idx="6">
                  <c:v>4285</c:v>
                </c:pt>
                <c:pt idx="7">
                  <c:v>4269</c:v>
                </c:pt>
                <c:pt idx="8">
                  <c:v>4283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'total-tipoues'!$A$3</c:f>
              <c:strCache>
                <c:ptCount val="1"/>
                <c:pt idx="0">
                  <c:v>CRUCH 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'total-tipoues'!$B$1:$J$1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'total-tipoues'!$B$3:$J$3</c:f>
              <c:numCache>
                <c:formatCode>#,##0</c:formatCode>
                <c:ptCount val="9"/>
                <c:pt idx="0">
                  <c:v>3413</c:v>
                </c:pt>
                <c:pt idx="1">
                  <c:v>3468</c:v>
                </c:pt>
                <c:pt idx="2">
                  <c:v>3802</c:v>
                </c:pt>
                <c:pt idx="3">
                  <c:v>3805</c:v>
                </c:pt>
                <c:pt idx="4">
                  <c:v>3720</c:v>
                </c:pt>
                <c:pt idx="5">
                  <c:v>3678</c:v>
                </c:pt>
                <c:pt idx="6">
                  <c:v>3631</c:v>
                </c:pt>
                <c:pt idx="7">
                  <c:v>3546</c:v>
                </c:pt>
                <c:pt idx="8">
                  <c:v>3747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'total-tipoues'!$A$4</c:f>
              <c:strCache>
                <c:ptCount val="1"/>
                <c:pt idx="0">
                  <c:v>U Privada (SUA)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'total-tipoues'!$B$1:$J$1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'total-tipoues'!$B$4:$J$4</c:f>
              <c:numCache>
                <c:formatCode>#,##0</c:formatCode>
                <c:ptCount val="9"/>
                <c:pt idx="0">
                  <c:v>2155</c:v>
                </c:pt>
                <c:pt idx="1">
                  <c:v>2327</c:v>
                </c:pt>
                <c:pt idx="2">
                  <c:v>2243</c:v>
                </c:pt>
                <c:pt idx="3">
                  <c:v>2532</c:v>
                </c:pt>
                <c:pt idx="4">
                  <c:v>2593</c:v>
                </c:pt>
                <c:pt idx="5">
                  <c:v>2459</c:v>
                </c:pt>
                <c:pt idx="6">
                  <c:v>2435</c:v>
                </c:pt>
                <c:pt idx="7">
                  <c:v>2204</c:v>
                </c:pt>
                <c:pt idx="8">
                  <c:v>2040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'total-tipoues'!$A$5</c:f>
              <c:strCache>
                <c:ptCount val="1"/>
                <c:pt idx="0">
                  <c:v>U Privada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cat>
            <c:numRef>
              <c:f>'total-tipoues'!$B$1:$J$1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'total-tipoues'!$B$5:$J$5</c:f>
              <c:numCache>
                <c:formatCode>#,##0</c:formatCode>
                <c:ptCount val="9"/>
                <c:pt idx="0">
                  <c:v>10201</c:v>
                </c:pt>
                <c:pt idx="1">
                  <c:v>11612</c:v>
                </c:pt>
                <c:pt idx="2">
                  <c:v>11848</c:v>
                </c:pt>
                <c:pt idx="3">
                  <c:v>12439</c:v>
                </c:pt>
                <c:pt idx="4">
                  <c:v>11761</c:v>
                </c:pt>
                <c:pt idx="5">
                  <c:v>11164</c:v>
                </c:pt>
                <c:pt idx="6">
                  <c:v>7876</c:v>
                </c:pt>
                <c:pt idx="7">
                  <c:v>6773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468288"/>
        <c:axId val="174468848"/>
      </c:lineChart>
      <c:catAx>
        <c:axId val="17446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4468848"/>
        <c:crosses val="autoZero"/>
        <c:auto val="1"/>
        <c:lblAlgn val="ctr"/>
        <c:lblOffset val="100"/>
        <c:noMultiLvlLbl val="0"/>
      </c:catAx>
      <c:valAx>
        <c:axId val="174468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4468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'total-tipoues'!$L$2</c:f>
              <c:strCache>
                <c:ptCount val="1"/>
                <c:pt idx="0">
                  <c:v>CRUCH 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'total-tipoues'!$M$1:$S$1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'total-tipoues'!$M$2:$S$2</c:f>
              <c:numCache>
                <c:formatCode>#,##0</c:formatCode>
                <c:ptCount val="7"/>
                <c:pt idx="0">
                  <c:v>5243</c:v>
                </c:pt>
                <c:pt idx="1">
                  <c:v>6351</c:v>
                </c:pt>
                <c:pt idx="2">
                  <c:v>6675</c:v>
                </c:pt>
                <c:pt idx="3">
                  <c:v>6522</c:v>
                </c:pt>
                <c:pt idx="4">
                  <c:v>5047</c:v>
                </c:pt>
                <c:pt idx="5">
                  <c:v>4306</c:v>
                </c:pt>
                <c:pt idx="6">
                  <c:v>3811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'total-tipoues'!$L$3</c:f>
              <c:strCache>
                <c:ptCount val="1"/>
                <c:pt idx="0">
                  <c:v>CRUCH 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'total-tipoues'!$M$1:$S$1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'total-tipoues'!$M$3:$S$3</c:f>
              <c:numCache>
                <c:formatCode>#,##0</c:formatCode>
                <c:ptCount val="7"/>
                <c:pt idx="0">
                  <c:v>1987</c:v>
                </c:pt>
                <c:pt idx="1">
                  <c:v>2141</c:v>
                </c:pt>
                <c:pt idx="2">
                  <c:v>2414</c:v>
                </c:pt>
                <c:pt idx="3">
                  <c:v>2558</c:v>
                </c:pt>
                <c:pt idx="4">
                  <c:v>2312</c:v>
                </c:pt>
                <c:pt idx="5">
                  <c:v>2671</c:v>
                </c:pt>
                <c:pt idx="6">
                  <c:v>2820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'total-tipoues'!$L$4</c:f>
              <c:strCache>
                <c:ptCount val="1"/>
                <c:pt idx="0">
                  <c:v>U Privada (SUA)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'total-tipoues'!$M$1:$S$1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'total-tipoues'!$M$4:$S$4</c:f>
              <c:numCache>
                <c:formatCode>#,##0</c:formatCode>
                <c:ptCount val="7"/>
                <c:pt idx="0">
                  <c:v>1331</c:v>
                </c:pt>
                <c:pt idx="1">
                  <c:v>1421</c:v>
                </c:pt>
                <c:pt idx="2">
                  <c:v>1794</c:v>
                </c:pt>
                <c:pt idx="3">
                  <c:v>1436</c:v>
                </c:pt>
                <c:pt idx="4">
                  <c:v>1350</c:v>
                </c:pt>
                <c:pt idx="5">
                  <c:v>1471</c:v>
                </c:pt>
                <c:pt idx="6">
                  <c:v>1671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'total-tipoues'!$L$5</c:f>
              <c:strCache>
                <c:ptCount val="1"/>
                <c:pt idx="0">
                  <c:v>U Privada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cat>
            <c:numRef>
              <c:f>'total-tipoues'!$M$1:$S$1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'total-tipoues'!$M$5:$S$5</c:f>
              <c:numCache>
                <c:formatCode>#,##0</c:formatCode>
                <c:ptCount val="7"/>
                <c:pt idx="0">
                  <c:v>4343</c:v>
                </c:pt>
                <c:pt idx="1">
                  <c:v>4607</c:v>
                </c:pt>
                <c:pt idx="2">
                  <c:v>5289</c:v>
                </c:pt>
                <c:pt idx="3">
                  <c:v>5630</c:v>
                </c:pt>
                <c:pt idx="4">
                  <c:v>5990</c:v>
                </c:pt>
                <c:pt idx="5">
                  <c:v>5812</c:v>
                </c:pt>
                <c:pt idx="6">
                  <c:v>6964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550768"/>
        <c:axId val="175193872"/>
      </c:lineChart>
      <c:catAx>
        <c:axId val="17455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5193872"/>
        <c:crosses val="autoZero"/>
        <c:auto val="1"/>
        <c:lblAlgn val="ctr"/>
        <c:lblOffset val="100"/>
        <c:noMultiLvlLbl val="0"/>
      </c:catAx>
      <c:valAx>
        <c:axId val="175193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4550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Hoja1!$B$3</c:f>
              <c:strCache>
                <c:ptCount val="1"/>
                <c:pt idx="0">
                  <c:v>CRUCH Estatal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Hoja1!$C$2:$G$2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Hoja1!$C$3:$G$3</c:f>
              <c:numCache>
                <c:formatCode>0.0%</c:formatCode>
                <c:ptCount val="5"/>
                <c:pt idx="0">
                  <c:v>0.8423814328960646</c:v>
                </c:pt>
                <c:pt idx="1">
                  <c:v>0.82828882294757666</c:v>
                </c:pt>
                <c:pt idx="2">
                  <c:v>0.78538308677412227</c:v>
                </c:pt>
                <c:pt idx="3">
                  <c:v>0.82405063291139236</c:v>
                </c:pt>
                <c:pt idx="4">
                  <c:v>0.80316518298714146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Hoja1!$B$4</c:f>
              <c:strCache>
                <c:ptCount val="1"/>
                <c:pt idx="0">
                  <c:v>CRUCH Privada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Hoja1!$C$2:$G$2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Hoja1!$C$4:$G$4</c:f>
              <c:numCache>
                <c:formatCode>0.0%</c:formatCode>
                <c:ptCount val="5"/>
                <c:pt idx="0">
                  <c:v>0.87860310421286036</c:v>
                </c:pt>
                <c:pt idx="1">
                  <c:v>0.88943894389438949</c:v>
                </c:pt>
                <c:pt idx="2">
                  <c:v>0.83632286995515692</c:v>
                </c:pt>
                <c:pt idx="3">
                  <c:v>0.86161217587373173</c:v>
                </c:pt>
                <c:pt idx="4">
                  <c:v>0.822710826607292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Hoja1!$B$5</c:f>
              <c:strCache>
                <c:ptCount val="1"/>
                <c:pt idx="0">
                  <c:v>U Privada (SUA)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Hoja1!$C$2:$G$2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Hoja1!$C$5:$G$5</c:f>
              <c:numCache>
                <c:formatCode>0.0%</c:formatCode>
                <c:ptCount val="5"/>
                <c:pt idx="0">
                  <c:v>0.80949589683470102</c:v>
                </c:pt>
                <c:pt idx="1">
                  <c:v>0.80185084376701143</c:v>
                </c:pt>
                <c:pt idx="2">
                  <c:v>0.8076726342710997</c:v>
                </c:pt>
                <c:pt idx="3">
                  <c:v>0.79927385892116187</c:v>
                </c:pt>
                <c:pt idx="4">
                  <c:v>0.79877425944841673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Hoja1!$B$6</c:f>
              <c:strCache>
                <c:ptCount val="1"/>
                <c:pt idx="0">
                  <c:v>U Privada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cat>
            <c:numRef>
              <c:f>Hoja1!$C$2:$G$2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Hoja1!$C$6:$G$6</c:f>
              <c:numCache>
                <c:formatCode>0.0%</c:formatCode>
                <c:ptCount val="5"/>
                <c:pt idx="0">
                  <c:v>0.76586701926709477</c:v>
                </c:pt>
                <c:pt idx="1">
                  <c:v>0.77473811791186908</c:v>
                </c:pt>
                <c:pt idx="2">
                  <c:v>0.7526524006473656</c:v>
                </c:pt>
                <c:pt idx="3">
                  <c:v>0.66191673651858063</c:v>
                </c:pt>
                <c:pt idx="4">
                  <c:v>0.71226350891520351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980880"/>
        <c:axId val="174981440"/>
      </c:lineChart>
      <c:catAx>
        <c:axId val="174980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4981440"/>
        <c:crosses val="autoZero"/>
        <c:auto val="1"/>
        <c:lblAlgn val="ctr"/>
        <c:lblOffset val="100"/>
        <c:noMultiLvlLbl val="0"/>
      </c:catAx>
      <c:valAx>
        <c:axId val="174981440"/>
        <c:scaling>
          <c:orientation val="minMax"/>
          <c:max val="1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4980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7EBDB7-96DE-4684-B4F6-A9F691C063B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F3850D14-3388-4344-B32C-6EADD6811966}">
      <dgm:prSet phldrT="[Texto]" custT="1"/>
      <dgm:spPr/>
      <dgm:t>
        <a:bodyPr/>
        <a:lstStyle/>
        <a:p>
          <a:r>
            <a:rPr lang="es-ES" sz="2000" dirty="0" smtClean="0"/>
            <a:t>Instituciones del Estado</a:t>
          </a:r>
          <a:endParaRPr lang="es-ES" sz="2000" dirty="0"/>
        </a:p>
      </dgm:t>
    </dgm:pt>
    <dgm:pt modelId="{8E0B1396-49DE-4391-B029-567196497A5B}" type="parTrans" cxnId="{DD8D7D30-4B28-48AA-852C-A87DBDDBC3AB}">
      <dgm:prSet/>
      <dgm:spPr/>
      <dgm:t>
        <a:bodyPr/>
        <a:lstStyle/>
        <a:p>
          <a:endParaRPr lang="es-ES"/>
        </a:p>
      </dgm:t>
    </dgm:pt>
    <dgm:pt modelId="{21617375-3FCF-4A1A-B3A8-55D35D3AC5B8}" type="sibTrans" cxnId="{DD8D7D30-4B28-48AA-852C-A87DBDDBC3AB}">
      <dgm:prSet/>
      <dgm:spPr/>
      <dgm:t>
        <a:bodyPr/>
        <a:lstStyle/>
        <a:p>
          <a:endParaRPr lang="es-ES"/>
        </a:p>
      </dgm:t>
    </dgm:pt>
    <dgm:pt modelId="{76DAB127-F202-4F9E-9CF7-C1D14946E724}">
      <dgm:prSet phldrT="[Texto]" custT="1"/>
      <dgm:spPr/>
      <dgm:t>
        <a:bodyPr/>
        <a:lstStyle/>
        <a:p>
          <a:r>
            <a:rPr lang="es-ES" sz="2000" dirty="0" err="1" smtClean="0"/>
            <a:t>Aseg</a:t>
          </a:r>
          <a:r>
            <a:rPr lang="es-ES" sz="2000" dirty="0" smtClean="0"/>
            <a:t>. de la Calidad</a:t>
          </a:r>
          <a:endParaRPr lang="es-ES" sz="2000" dirty="0"/>
        </a:p>
      </dgm:t>
    </dgm:pt>
    <dgm:pt modelId="{F2A8C2FB-DE0F-4935-83AB-FC4B45E99E04}" type="parTrans" cxnId="{7D2C6F82-E56C-403C-9FE7-04CC39D15D56}">
      <dgm:prSet/>
      <dgm:spPr/>
      <dgm:t>
        <a:bodyPr/>
        <a:lstStyle/>
        <a:p>
          <a:endParaRPr lang="es-ES"/>
        </a:p>
      </dgm:t>
    </dgm:pt>
    <dgm:pt modelId="{F458EB9E-EA3B-4D69-BAF5-03FCE1D8EF2C}" type="sibTrans" cxnId="{7D2C6F82-E56C-403C-9FE7-04CC39D15D56}">
      <dgm:prSet/>
      <dgm:spPr/>
      <dgm:t>
        <a:bodyPr/>
        <a:lstStyle/>
        <a:p>
          <a:endParaRPr lang="es-ES"/>
        </a:p>
      </dgm:t>
    </dgm:pt>
    <dgm:pt modelId="{0C10085B-25E1-4BDE-BD27-9ADFA75C6D76}">
      <dgm:prSet phldrT="[Texto]" custT="1"/>
      <dgm:spPr/>
      <dgm:t>
        <a:bodyPr/>
        <a:lstStyle/>
        <a:p>
          <a:r>
            <a:rPr lang="es-ES" sz="2000" dirty="0" smtClean="0"/>
            <a:t>Marco Regulatorio ESUP</a:t>
          </a:r>
          <a:endParaRPr lang="es-ES" sz="2000" dirty="0"/>
        </a:p>
      </dgm:t>
    </dgm:pt>
    <dgm:pt modelId="{0E192DE0-E7BC-4205-A8F7-E949AC66CF26}" type="parTrans" cxnId="{8EA3522D-F558-4860-AC1D-AB1CEDCD19D7}">
      <dgm:prSet/>
      <dgm:spPr/>
      <dgm:t>
        <a:bodyPr/>
        <a:lstStyle/>
        <a:p>
          <a:endParaRPr lang="es-ES"/>
        </a:p>
      </dgm:t>
    </dgm:pt>
    <dgm:pt modelId="{C1E71842-5860-4CFD-8AD1-5945C96C02A2}" type="sibTrans" cxnId="{8EA3522D-F558-4860-AC1D-AB1CEDCD19D7}">
      <dgm:prSet/>
      <dgm:spPr/>
      <dgm:t>
        <a:bodyPr/>
        <a:lstStyle/>
        <a:p>
          <a:endParaRPr lang="es-ES"/>
        </a:p>
      </dgm:t>
    </dgm:pt>
    <dgm:pt modelId="{ECB78FBF-B07D-4B3A-9F7B-E080681E294E}">
      <dgm:prSet phldrT="[Texto]" custT="1"/>
      <dgm:spPr/>
      <dgm:t>
        <a:bodyPr/>
        <a:lstStyle/>
        <a:p>
          <a:r>
            <a:rPr lang="es-ES" sz="1800" dirty="0" smtClean="0"/>
            <a:t>Financiamiento Público</a:t>
          </a:r>
          <a:endParaRPr lang="es-ES" sz="1800" dirty="0"/>
        </a:p>
      </dgm:t>
    </dgm:pt>
    <dgm:pt modelId="{920DD2F0-7420-474A-9789-603E2254ECED}" type="parTrans" cxnId="{8D3DEEC9-7175-4B1B-8282-194A5BAA743A}">
      <dgm:prSet/>
      <dgm:spPr/>
      <dgm:t>
        <a:bodyPr/>
        <a:lstStyle/>
        <a:p>
          <a:endParaRPr lang="es-ES"/>
        </a:p>
      </dgm:t>
    </dgm:pt>
    <dgm:pt modelId="{79553370-5793-4231-B603-A81409829E23}" type="sibTrans" cxnId="{8D3DEEC9-7175-4B1B-8282-194A5BAA743A}">
      <dgm:prSet/>
      <dgm:spPr/>
      <dgm:t>
        <a:bodyPr/>
        <a:lstStyle/>
        <a:p>
          <a:endParaRPr lang="es-ES"/>
        </a:p>
      </dgm:t>
    </dgm:pt>
    <dgm:pt modelId="{99B6217A-6718-4492-A8B8-75A0C8DC9882}" type="pres">
      <dgm:prSet presAssocID="{BD7EBDB7-96DE-4684-B4F6-A9F691C063B3}" presName="compositeShape" presStyleCnt="0">
        <dgm:presLayoutVars>
          <dgm:dir/>
          <dgm:resizeHandles/>
        </dgm:presLayoutVars>
      </dgm:prSet>
      <dgm:spPr/>
    </dgm:pt>
    <dgm:pt modelId="{9BA39486-4DBF-4CFC-A5FF-79DCBC2C7715}" type="pres">
      <dgm:prSet presAssocID="{BD7EBDB7-96DE-4684-B4F6-A9F691C063B3}" presName="pyramid" presStyleLbl="node1" presStyleIdx="0" presStyleCnt="1"/>
      <dgm:spPr/>
    </dgm:pt>
    <dgm:pt modelId="{07E0ABF5-5648-4B76-A806-6E73DA5E50CE}" type="pres">
      <dgm:prSet presAssocID="{BD7EBDB7-96DE-4684-B4F6-A9F691C063B3}" presName="theList" presStyleCnt="0"/>
      <dgm:spPr/>
    </dgm:pt>
    <dgm:pt modelId="{FB61CF74-1E54-40BA-894B-AD288DC0EF37}" type="pres">
      <dgm:prSet presAssocID="{F3850D14-3388-4344-B32C-6EADD6811966}" presName="aNode" presStyleLbl="fgAcc1" presStyleIdx="0" presStyleCnt="4" custLinFactNeighborY="-2406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F894A2-4563-43EA-B92B-B99DEAD7D0D3}" type="pres">
      <dgm:prSet presAssocID="{F3850D14-3388-4344-B32C-6EADD6811966}" presName="aSpace" presStyleCnt="0"/>
      <dgm:spPr/>
    </dgm:pt>
    <dgm:pt modelId="{3769DFD1-D629-4D6C-828E-9A1FB6DA6448}" type="pres">
      <dgm:prSet presAssocID="{ECB78FBF-B07D-4B3A-9F7B-E080681E294E}" presName="aNode" presStyleLbl="fgAcc1" presStyleIdx="1" presStyleCnt="4" custLinFactNeighborY="-4812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A95591-7E73-47D8-824F-A0F4FAA3DE42}" type="pres">
      <dgm:prSet presAssocID="{ECB78FBF-B07D-4B3A-9F7B-E080681E294E}" presName="aSpace" presStyleCnt="0"/>
      <dgm:spPr/>
    </dgm:pt>
    <dgm:pt modelId="{4DAD1726-DA07-4307-BFFF-E930907BE58D}" type="pres">
      <dgm:prSet presAssocID="{76DAB127-F202-4F9E-9CF7-C1D14946E724}" presName="aNode" presStyleLbl="fgAcc1" presStyleIdx="2" presStyleCnt="4" custLinFactNeighborY="-7218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783E9FD-0A72-41D4-AA68-32DD7C6E99B8}" type="pres">
      <dgm:prSet presAssocID="{76DAB127-F202-4F9E-9CF7-C1D14946E724}" presName="aSpace" presStyleCnt="0"/>
      <dgm:spPr/>
    </dgm:pt>
    <dgm:pt modelId="{1FE70674-DB58-4F79-AA06-FCFDE3140CF0}" type="pres">
      <dgm:prSet presAssocID="{0C10085B-25E1-4BDE-BD27-9ADFA75C6D76}" presName="aNode" presStyleLbl="fgAcc1" presStyleIdx="3" presStyleCnt="4" custLinFactY="49162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394F3E-4AF5-4972-9303-53025428AB91}" type="pres">
      <dgm:prSet presAssocID="{0C10085B-25E1-4BDE-BD27-9ADFA75C6D76}" presName="aSpace" presStyleCnt="0"/>
      <dgm:spPr/>
    </dgm:pt>
  </dgm:ptLst>
  <dgm:cxnLst>
    <dgm:cxn modelId="{B0871330-2690-4937-855D-932BF90025FB}" type="presOf" srcId="{0C10085B-25E1-4BDE-BD27-9ADFA75C6D76}" destId="{1FE70674-DB58-4F79-AA06-FCFDE3140CF0}" srcOrd="0" destOrd="0" presId="urn:microsoft.com/office/officeart/2005/8/layout/pyramid2"/>
    <dgm:cxn modelId="{8D3DEEC9-7175-4B1B-8282-194A5BAA743A}" srcId="{BD7EBDB7-96DE-4684-B4F6-A9F691C063B3}" destId="{ECB78FBF-B07D-4B3A-9F7B-E080681E294E}" srcOrd="1" destOrd="0" parTransId="{920DD2F0-7420-474A-9789-603E2254ECED}" sibTransId="{79553370-5793-4231-B603-A81409829E23}"/>
    <dgm:cxn modelId="{F799FDEF-587F-4487-8454-DBB2896BC462}" type="presOf" srcId="{F3850D14-3388-4344-B32C-6EADD6811966}" destId="{FB61CF74-1E54-40BA-894B-AD288DC0EF37}" srcOrd="0" destOrd="0" presId="urn:microsoft.com/office/officeart/2005/8/layout/pyramid2"/>
    <dgm:cxn modelId="{5A0C54F7-5548-4316-BC35-A17942BCE839}" type="presOf" srcId="{76DAB127-F202-4F9E-9CF7-C1D14946E724}" destId="{4DAD1726-DA07-4307-BFFF-E930907BE58D}" srcOrd="0" destOrd="0" presId="urn:microsoft.com/office/officeart/2005/8/layout/pyramid2"/>
    <dgm:cxn modelId="{DD8D7D30-4B28-48AA-852C-A87DBDDBC3AB}" srcId="{BD7EBDB7-96DE-4684-B4F6-A9F691C063B3}" destId="{F3850D14-3388-4344-B32C-6EADD6811966}" srcOrd="0" destOrd="0" parTransId="{8E0B1396-49DE-4391-B029-567196497A5B}" sibTransId="{21617375-3FCF-4A1A-B3A8-55D35D3AC5B8}"/>
    <dgm:cxn modelId="{38F31EA1-8C0D-4A64-B02A-97BD5352F5F3}" type="presOf" srcId="{ECB78FBF-B07D-4B3A-9F7B-E080681E294E}" destId="{3769DFD1-D629-4D6C-828E-9A1FB6DA6448}" srcOrd="0" destOrd="0" presId="urn:microsoft.com/office/officeart/2005/8/layout/pyramid2"/>
    <dgm:cxn modelId="{F6D031BA-61CC-49E9-8BDF-9A3262C0FFAE}" type="presOf" srcId="{BD7EBDB7-96DE-4684-B4F6-A9F691C063B3}" destId="{99B6217A-6718-4492-A8B8-75A0C8DC9882}" srcOrd="0" destOrd="0" presId="urn:microsoft.com/office/officeart/2005/8/layout/pyramid2"/>
    <dgm:cxn modelId="{7D2C6F82-E56C-403C-9FE7-04CC39D15D56}" srcId="{BD7EBDB7-96DE-4684-B4F6-A9F691C063B3}" destId="{76DAB127-F202-4F9E-9CF7-C1D14946E724}" srcOrd="2" destOrd="0" parTransId="{F2A8C2FB-DE0F-4935-83AB-FC4B45E99E04}" sibTransId="{F458EB9E-EA3B-4D69-BAF5-03FCE1D8EF2C}"/>
    <dgm:cxn modelId="{8EA3522D-F558-4860-AC1D-AB1CEDCD19D7}" srcId="{BD7EBDB7-96DE-4684-B4F6-A9F691C063B3}" destId="{0C10085B-25E1-4BDE-BD27-9ADFA75C6D76}" srcOrd="3" destOrd="0" parTransId="{0E192DE0-E7BC-4205-A8F7-E949AC66CF26}" sibTransId="{C1E71842-5860-4CFD-8AD1-5945C96C02A2}"/>
    <dgm:cxn modelId="{A9AFD4BE-0881-46D9-99A0-815750641E57}" type="presParOf" srcId="{99B6217A-6718-4492-A8B8-75A0C8DC9882}" destId="{9BA39486-4DBF-4CFC-A5FF-79DCBC2C7715}" srcOrd="0" destOrd="0" presId="urn:microsoft.com/office/officeart/2005/8/layout/pyramid2"/>
    <dgm:cxn modelId="{5CB1AD47-0563-4239-8B3B-4D2F76C0A7B3}" type="presParOf" srcId="{99B6217A-6718-4492-A8B8-75A0C8DC9882}" destId="{07E0ABF5-5648-4B76-A806-6E73DA5E50CE}" srcOrd="1" destOrd="0" presId="urn:microsoft.com/office/officeart/2005/8/layout/pyramid2"/>
    <dgm:cxn modelId="{080A984C-23EA-42EB-BAF3-5BA42CA1C934}" type="presParOf" srcId="{07E0ABF5-5648-4B76-A806-6E73DA5E50CE}" destId="{FB61CF74-1E54-40BA-894B-AD288DC0EF37}" srcOrd="0" destOrd="0" presId="urn:microsoft.com/office/officeart/2005/8/layout/pyramid2"/>
    <dgm:cxn modelId="{EA7DE990-D07D-4FB0-95D8-907C9528D482}" type="presParOf" srcId="{07E0ABF5-5648-4B76-A806-6E73DA5E50CE}" destId="{90F894A2-4563-43EA-B92B-B99DEAD7D0D3}" srcOrd="1" destOrd="0" presId="urn:microsoft.com/office/officeart/2005/8/layout/pyramid2"/>
    <dgm:cxn modelId="{E7046591-4612-4D96-8318-6F4F975DC0C0}" type="presParOf" srcId="{07E0ABF5-5648-4B76-A806-6E73DA5E50CE}" destId="{3769DFD1-D629-4D6C-828E-9A1FB6DA6448}" srcOrd="2" destOrd="0" presId="urn:microsoft.com/office/officeart/2005/8/layout/pyramid2"/>
    <dgm:cxn modelId="{E2422A9C-5F4C-4D69-8D29-8A2A18E24A42}" type="presParOf" srcId="{07E0ABF5-5648-4B76-A806-6E73DA5E50CE}" destId="{FCA95591-7E73-47D8-824F-A0F4FAA3DE42}" srcOrd="3" destOrd="0" presId="urn:microsoft.com/office/officeart/2005/8/layout/pyramid2"/>
    <dgm:cxn modelId="{0060DF81-305E-4988-B550-44345C1B57D4}" type="presParOf" srcId="{07E0ABF5-5648-4B76-A806-6E73DA5E50CE}" destId="{4DAD1726-DA07-4307-BFFF-E930907BE58D}" srcOrd="4" destOrd="0" presId="urn:microsoft.com/office/officeart/2005/8/layout/pyramid2"/>
    <dgm:cxn modelId="{FD487577-4BBE-4CFE-8248-9DE4BD8BA624}" type="presParOf" srcId="{07E0ABF5-5648-4B76-A806-6E73DA5E50CE}" destId="{C783E9FD-0A72-41D4-AA68-32DD7C6E99B8}" srcOrd="5" destOrd="0" presId="urn:microsoft.com/office/officeart/2005/8/layout/pyramid2"/>
    <dgm:cxn modelId="{2C679B72-134E-4196-AEED-1EC2BCB78F7E}" type="presParOf" srcId="{07E0ABF5-5648-4B76-A806-6E73DA5E50CE}" destId="{1FE70674-DB58-4F79-AA06-FCFDE3140CF0}" srcOrd="6" destOrd="0" presId="urn:microsoft.com/office/officeart/2005/8/layout/pyramid2"/>
    <dgm:cxn modelId="{D7CED0D7-DE19-4A09-9D49-6E1B8C9F03E1}" type="presParOf" srcId="{07E0ABF5-5648-4B76-A806-6E73DA5E50CE}" destId="{C0394F3E-4AF5-4972-9303-53025428AB91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7EBDB7-96DE-4684-B4F6-A9F691C063B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F3850D14-3388-4344-B32C-6EADD6811966}">
      <dgm:prSet phldrT="[Texto]" custT="1"/>
      <dgm:spPr/>
      <dgm:t>
        <a:bodyPr/>
        <a:lstStyle/>
        <a:p>
          <a:r>
            <a:rPr lang="es-ES" sz="2000" dirty="0" smtClean="0"/>
            <a:t>Instituciones del Estado</a:t>
          </a:r>
          <a:endParaRPr lang="es-ES" sz="2000" dirty="0"/>
        </a:p>
      </dgm:t>
    </dgm:pt>
    <dgm:pt modelId="{8E0B1396-49DE-4391-B029-567196497A5B}" type="parTrans" cxnId="{DD8D7D30-4B28-48AA-852C-A87DBDDBC3AB}">
      <dgm:prSet/>
      <dgm:spPr/>
      <dgm:t>
        <a:bodyPr/>
        <a:lstStyle/>
        <a:p>
          <a:endParaRPr lang="es-ES"/>
        </a:p>
      </dgm:t>
    </dgm:pt>
    <dgm:pt modelId="{21617375-3FCF-4A1A-B3A8-55D35D3AC5B8}" type="sibTrans" cxnId="{DD8D7D30-4B28-48AA-852C-A87DBDDBC3AB}">
      <dgm:prSet/>
      <dgm:spPr/>
      <dgm:t>
        <a:bodyPr/>
        <a:lstStyle/>
        <a:p>
          <a:endParaRPr lang="es-ES"/>
        </a:p>
      </dgm:t>
    </dgm:pt>
    <dgm:pt modelId="{76DAB127-F202-4F9E-9CF7-C1D14946E724}">
      <dgm:prSet phldrT="[Texto]" custT="1"/>
      <dgm:spPr/>
      <dgm:t>
        <a:bodyPr/>
        <a:lstStyle/>
        <a:p>
          <a:r>
            <a:rPr lang="es-ES" sz="2000" dirty="0" err="1" smtClean="0"/>
            <a:t>Aseg</a:t>
          </a:r>
          <a:r>
            <a:rPr lang="es-ES" sz="2000" dirty="0" smtClean="0"/>
            <a:t>. de la Calidad</a:t>
          </a:r>
          <a:endParaRPr lang="es-ES" sz="2000" dirty="0"/>
        </a:p>
      </dgm:t>
    </dgm:pt>
    <dgm:pt modelId="{F2A8C2FB-DE0F-4935-83AB-FC4B45E99E04}" type="parTrans" cxnId="{7D2C6F82-E56C-403C-9FE7-04CC39D15D56}">
      <dgm:prSet/>
      <dgm:spPr/>
      <dgm:t>
        <a:bodyPr/>
        <a:lstStyle/>
        <a:p>
          <a:endParaRPr lang="es-ES"/>
        </a:p>
      </dgm:t>
    </dgm:pt>
    <dgm:pt modelId="{F458EB9E-EA3B-4D69-BAF5-03FCE1D8EF2C}" type="sibTrans" cxnId="{7D2C6F82-E56C-403C-9FE7-04CC39D15D56}">
      <dgm:prSet/>
      <dgm:spPr/>
      <dgm:t>
        <a:bodyPr/>
        <a:lstStyle/>
        <a:p>
          <a:endParaRPr lang="es-ES"/>
        </a:p>
      </dgm:t>
    </dgm:pt>
    <dgm:pt modelId="{0C10085B-25E1-4BDE-BD27-9ADFA75C6D76}">
      <dgm:prSet phldrT="[Texto]" custT="1"/>
      <dgm:spPr/>
      <dgm:t>
        <a:bodyPr/>
        <a:lstStyle/>
        <a:p>
          <a:r>
            <a:rPr lang="es-ES" sz="2000" dirty="0" smtClean="0"/>
            <a:t>Marco Regulatorio ESUP</a:t>
          </a:r>
          <a:endParaRPr lang="es-ES" sz="2000" dirty="0"/>
        </a:p>
      </dgm:t>
    </dgm:pt>
    <dgm:pt modelId="{0E192DE0-E7BC-4205-A8F7-E949AC66CF26}" type="parTrans" cxnId="{8EA3522D-F558-4860-AC1D-AB1CEDCD19D7}">
      <dgm:prSet/>
      <dgm:spPr/>
      <dgm:t>
        <a:bodyPr/>
        <a:lstStyle/>
        <a:p>
          <a:endParaRPr lang="es-ES"/>
        </a:p>
      </dgm:t>
    </dgm:pt>
    <dgm:pt modelId="{C1E71842-5860-4CFD-8AD1-5945C96C02A2}" type="sibTrans" cxnId="{8EA3522D-F558-4860-AC1D-AB1CEDCD19D7}">
      <dgm:prSet/>
      <dgm:spPr/>
      <dgm:t>
        <a:bodyPr/>
        <a:lstStyle/>
        <a:p>
          <a:endParaRPr lang="es-ES"/>
        </a:p>
      </dgm:t>
    </dgm:pt>
    <dgm:pt modelId="{ECB78FBF-B07D-4B3A-9F7B-E080681E294E}">
      <dgm:prSet phldrT="[Texto]" custT="1"/>
      <dgm:spPr/>
      <dgm:t>
        <a:bodyPr/>
        <a:lstStyle/>
        <a:p>
          <a:r>
            <a:rPr lang="es-ES" sz="1800" dirty="0" smtClean="0"/>
            <a:t>Financiamiento Público</a:t>
          </a:r>
          <a:endParaRPr lang="es-ES" sz="1800" dirty="0"/>
        </a:p>
      </dgm:t>
    </dgm:pt>
    <dgm:pt modelId="{920DD2F0-7420-474A-9789-603E2254ECED}" type="parTrans" cxnId="{8D3DEEC9-7175-4B1B-8282-194A5BAA743A}">
      <dgm:prSet/>
      <dgm:spPr/>
      <dgm:t>
        <a:bodyPr/>
        <a:lstStyle/>
        <a:p>
          <a:endParaRPr lang="es-ES"/>
        </a:p>
      </dgm:t>
    </dgm:pt>
    <dgm:pt modelId="{79553370-5793-4231-B603-A81409829E23}" type="sibTrans" cxnId="{8D3DEEC9-7175-4B1B-8282-194A5BAA743A}">
      <dgm:prSet/>
      <dgm:spPr/>
      <dgm:t>
        <a:bodyPr/>
        <a:lstStyle/>
        <a:p>
          <a:endParaRPr lang="es-ES"/>
        </a:p>
      </dgm:t>
    </dgm:pt>
    <dgm:pt modelId="{99B6217A-6718-4492-A8B8-75A0C8DC9882}" type="pres">
      <dgm:prSet presAssocID="{BD7EBDB7-96DE-4684-B4F6-A9F691C063B3}" presName="compositeShape" presStyleCnt="0">
        <dgm:presLayoutVars>
          <dgm:dir/>
          <dgm:resizeHandles/>
        </dgm:presLayoutVars>
      </dgm:prSet>
      <dgm:spPr/>
    </dgm:pt>
    <dgm:pt modelId="{9BA39486-4DBF-4CFC-A5FF-79DCBC2C7715}" type="pres">
      <dgm:prSet presAssocID="{BD7EBDB7-96DE-4684-B4F6-A9F691C063B3}" presName="pyramid" presStyleLbl="node1" presStyleIdx="0" presStyleCnt="1"/>
      <dgm:spPr/>
    </dgm:pt>
    <dgm:pt modelId="{07E0ABF5-5648-4B76-A806-6E73DA5E50CE}" type="pres">
      <dgm:prSet presAssocID="{BD7EBDB7-96DE-4684-B4F6-A9F691C063B3}" presName="theList" presStyleCnt="0"/>
      <dgm:spPr/>
    </dgm:pt>
    <dgm:pt modelId="{FB61CF74-1E54-40BA-894B-AD288DC0EF37}" type="pres">
      <dgm:prSet presAssocID="{F3850D14-3388-4344-B32C-6EADD6811966}" presName="aNode" presStyleLbl="fgAcc1" presStyleIdx="0" presStyleCnt="4" custLinFactNeighborY="-2406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F894A2-4563-43EA-B92B-B99DEAD7D0D3}" type="pres">
      <dgm:prSet presAssocID="{F3850D14-3388-4344-B32C-6EADD6811966}" presName="aSpace" presStyleCnt="0"/>
      <dgm:spPr/>
    </dgm:pt>
    <dgm:pt modelId="{3769DFD1-D629-4D6C-828E-9A1FB6DA6448}" type="pres">
      <dgm:prSet presAssocID="{ECB78FBF-B07D-4B3A-9F7B-E080681E294E}" presName="aNode" presStyleLbl="fgAcc1" presStyleIdx="1" presStyleCnt="4" custLinFactNeighborY="-4812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A95591-7E73-47D8-824F-A0F4FAA3DE42}" type="pres">
      <dgm:prSet presAssocID="{ECB78FBF-B07D-4B3A-9F7B-E080681E294E}" presName="aSpace" presStyleCnt="0"/>
      <dgm:spPr/>
    </dgm:pt>
    <dgm:pt modelId="{4DAD1726-DA07-4307-BFFF-E930907BE58D}" type="pres">
      <dgm:prSet presAssocID="{76DAB127-F202-4F9E-9CF7-C1D14946E724}" presName="aNode" presStyleLbl="fgAcc1" presStyleIdx="2" presStyleCnt="4" custLinFactNeighborY="-7218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783E9FD-0A72-41D4-AA68-32DD7C6E99B8}" type="pres">
      <dgm:prSet presAssocID="{76DAB127-F202-4F9E-9CF7-C1D14946E724}" presName="aSpace" presStyleCnt="0"/>
      <dgm:spPr/>
    </dgm:pt>
    <dgm:pt modelId="{1FE70674-DB58-4F79-AA06-FCFDE3140CF0}" type="pres">
      <dgm:prSet presAssocID="{0C10085B-25E1-4BDE-BD27-9ADFA75C6D76}" presName="aNode" presStyleLbl="fgAcc1" presStyleIdx="3" presStyleCnt="4" custLinFactY="49162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394F3E-4AF5-4972-9303-53025428AB91}" type="pres">
      <dgm:prSet presAssocID="{0C10085B-25E1-4BDE-BD27-9ADFA75C6D76}" presName="aSpace" presStyleCnt="0"/>
      <dgm:spPr/>
    </dgm:pt>
  </dgm:ptLst>
  <dgm:cxnLst>
    <dgm:cxn modelId="{8D3DEEC9-7175-4B1B-8282-194A5BAA743A}" srcId="{BD7EBDB7-96DE-4684-B4F6-A9F691C063B3}" destId="{ECB78FBF-B07D-4B3A-9F7B-E080681E294E}" srcOrd="1" destOrd="0" parTransId="{920DD2F0-7420-474A-9789-603E2254ECED}" sibTransId="{79553370-5793-4231-B603-A81409829E23}"/>
    <dgm:cxn modelId="{DD8D7D30-4B28-48AA-852C-A87DBDDBC3AB}" srcId="{BD7EBDB7-96DE-4684-B4F6-A9F691C063B3}" destId="{F3850D14-3388-4344-B32C-6EADD6811966}" srcOrd="0" destOrd="0" parTransId="{8E0B1396-49DE-4391-B029-567196497A5B}" sibTransId="{21617375-3FCF-4A1A-B3A8-55D35D3AC5B8}"/>
    <dgm:cxn modelId="{C368FA43-C043-45EC-B3AE-9D9C334C09A5}" type="presOf" srcId="{F3850D14-3388-4344-B32C-6EADD6811966}" destId="{FB61CF74-1E54-40BA-894B-AD288DC0EF37}" srcOrd="0" destOrd="0" presId="urn:microsoft.com/office/officeart/2005/8/layout/pyramid2"/>
    <dgm:cxn modelId="{7D2C6F82-E56C-403C-9FE7-04CC39D15D56}" srcId="{BD7EBDB7-96DE-4684-B4F6-A9F691C063B3}" destId="{76DAB127-F202-4F9E-9CF7-C1D14946E724}" srcOrd="2" destOrd="0" parTransId="{F2A8C2FB-DE0F-4935-83AB-FC4B45E99E04}" sibTransId="{F458EB9E-EA3B-4D69-BAF5-03FCE1D8EF2C}"/>
    <dgm:cxn modelId="{A47679D5-7E9A-4148-9B34-8FBD121811C8}" type="presOf" srcId="{0C10085B-25E1-4BDE-BD27-9ADFA75C6D76}" destId="{1FE70674-DB58-4F79-AA06-FCFDE3140CF0}" srcOrd="0" destOrd="0" presId="urn:microsoft.com/office/officeart/2005/8/layout/pyramid2"/>
    <dgm:cxn modelId="{86DB14BA-B8DE-47FA-9F83-D82A0BEB02A8}" type="presOf" srcId="{BD7EBDB7-96DE-4684-B4F6-A9F691C063B3}" destId="{99B6217A-6718-4492-A8B8-75A0C8DC9882}" srcOrd="0" destOrd="0" presId="urn:microsoft.com/office/officeart/2005/8/layout/pyramid2"/>
    <dgm:cxn modelId="{BBCB04D9-7344-4EED-905C-D20AB6343A06}" type="presOf" srcId="{ECB78FBF-B07D-4B3A-9F7B-E080681E294E}" destId="{3769DFD1-D629-4D6C-828E-9A1FB6DA6448}" srcOrd="0" destOrd="0" presId="urn:microsoft.com/office/officeart/2005/8/layout/pyramid2"/>
    <dgm:cxn modelId="{8EA3522D-F558-4860-AC1D-AB1CEDCD19D7}" srcId="{BD7EBDB7-96DE-4684-B4F6-A9F691C063B3}" destId="{0C10085B-25E1-4BDE-BD27-9ADFA75C6D76}" srcOrd="3" destOrd="0" parTransId="{0E192DE0-E7BC-4205-A8F7-E949AC66CF26}" sibTransId="{C1E71842-5860-4CFD-8AD1-5945C96C02A2}"/>
    <dgm:cxn modelId="{1634C3B9-ED29-4853-AD2A-0D7D9C5F87BF}" type="presOf" srcId="{76DAB127-F202-4F9E-9CF7-C1D14946E724}" destId="{4DAD1726-DA07-4307-BFFF-E930907BE58D}" srcOrd="0" destOrd="0" presId="urn:microsoft.com/office/officeart/2005/8/layout/pyramid2"/>
    <dgm:cxn modelId="{F4486576-7764-4758-8084-7D9DC998660D}" type="presParOf" srcId="{99B6217A-6718-4492-A8B8-75A0C8DC9882}" destId="{9BA39486-4DBF-4CFC-A5FF-79DCBC2C7715}" srcOrd="0" destOrd="0" presId="urn:microsoft.com/office/officeart/2005/8/layout/pyramid2"/>
    <dgm:cxn modelId="{5C075C03-2594-41E4-BAC9-EFF5DCE5BDE8}" type="presParOf" srcId="{99B6217A-6718-4492-A8B8-75A0C8DC9882}" destId="{07E0ABF5-5648-4B76-A806-6E73DA5E50CE}" srcOrd="1" destOrd="0" presId="urn:microsoft.com/office/officeart/2005/8/layout/pyramid2"/>
    <dgm:cxn modelId="{36422545-6240-4855-982F-CE2949B1B335}" type="presParOf" srcId="{07E0ABF5-5648-4B76-A806-6E73DA5E50CE}" destId="{FB61CF74-1E54-40BA-894B-AD288DC0EF37}" srcOrd="0" destOrd="0" presId="urn:microsoft.com/office/officeart/2005/8/layout/pyramid2"/>
    <dgm:cxn modelId="{85039C70-D173-418A-9AB5-04BBE05F6E16}" type="presParOf" srcId="{07E0ABF5-5648-4B76-A806-6E73DA5E50CE}" destId="{90F894A2-4563-43EA-B92B-B99DEAD7D0D3}" srcOrd="1" destOrd="0" presId="urn:microsoft.com/office/officeart/2005/8/layout/pyramid2"/>
    <dgm:cxn modelId="{CEF7D4C4-9B1D-461C-BD4D-881E085624A2}" type="presParOf" srcId="{07E0ABF5-5648-4B76-A806-6E73DA5E50CE}" destId="{3769DFD1-D629-4D6C-828E-9A1FB6DA6448}" srcOrd="2" destOrd="0" presId="urn:microsoft.com/office/officeart/2005/8/layout/pyramid2"/>
    <dgm:cxn modelId="{0A0917A7-EA98-4DEC-A22F-A83F2BB49BD5}" type="presParOf" srcId="{07E0ABF5-5648-4B76-A806-6E73DA5E50CE}" destId="{FCA95591-7E73-47D8-824F-A0F4FAA3DE42}" srcOrd="3" destOrd="0" presId="urn:microsoft.com/office/officeart/2005/8/layout/pyramid2"/>
    <dgm:cxn modelId="{D9851DF0-1ECD-46D5-8E6B-FB08E6F5062F}" type="presParOf" srcId="{07E0ABF5-5648-4B76-A806-6E73DA5E50CE}" destId="{4DAD1726-DA07-4307-BFFF-E930907BE58D}" srcOrd="4" destOrd="0" presId="urn:microsoft.com/office/officeart/2005/8/layout/pyramid2"/>
    <dgm:cxn modelId="{55D6FCC5-6BE8-4C45-B5D7-DC29674E6B84}" type="presParOf" srcId="{07E0ABF5-5648-4B76-A806-6E73DA5E50CE}" destId="{C783E9FD-0A72-41D4-AA68-32DD7C6E99B8}" srcOrd="5" destOrd="0" presId="urn:microsoft.com/office/officeart/2005/8/layout/pyramid2"/>
    <dgm:cxn modelId="{FF6D2DE5-58FD-4B37-A850-1E8AB710490B}" type="presParOf" srcId="{07E0ABF5-5648-4B76-A806-6E73DA5E50CE}" destId="{1FE70674-DB58-4F79-AA06-FCFDE3140CF0}" srcOrd="6" destOrd="0" presId="urn:microsoft.com/office/officeart/2005/8/layout/pyramid2"/>
    <dgm:cxn modelId="{6D7A3D58-D493-4CB9-BC93-2BF9AF26DEDB}" type="presParOf" srcId="{07E0ABF5-5648-4B76-A806-6E73DA5E50CE}" destId="{C0394F3E-4AF5-4972-9303-53025428AB91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7EBDB7-96DE-4684-B4F6-A9F691C063B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F3850D14-3388-4344-B32C-6EADD6811966}">
      <dgm:prSet phldrT="[Texto]" custT="1"/>
      <dgm:spPr/>
      <dgm:t>
        <a:bodyPr/>
        <a:lstStyle/>
        <a:p>
          <a:r>
            <a:rPr lang="es-ES" sz="2000" dirty="0" smtClean="0"/>
            <a:t>Políticas generales de Educación</a:t>
          </a:r>
          <a:endParaRPr lang="es-ES" sz="2000" dirty="0"/>
        </a:p>
      </dgm:t>
    </dgm:pt>
    <dgm:pt modelId="{8E0B1396-49DE-4391-B029-567196497A5B}" type="parTrans" cxnId="{DD8D7D30-4B28-48AA-852C-A87DBDDBC3AB}">
      <dgm:prSet/>
      <dgm:spPr/>
      <dgm:t>
        <a:bodyPr/>
        <a:lstStyle/>
        <a:p>
          <a:endParaRPr lang="es-ES"/>
        </a:p>
      </dgm:t>
    </dgm:pt>
    <dgm:pt modelId="{21617375-3FCF-4A1A-B3A8-55D35D3AC5B8}" type="sibTrans" cxnId="{DD8D7D30-4B28-48AA-852C-A87DBDDBC3AB}">
      <dgm:prSet/>
      <dgm:spPr/>
      <dgm:t>
        <a:bodyPr/>
        <a:lstStyle/>
        <a:p>
          <a:endParaRPr lang="es-ES"/>
        </a:p>
      </dgm:t>
    </dgm:pt>
    <dgm:pt modelId="{76DAB127-F202-4F9E-9CF7-C1D14946E724}">
      <dgm:prSet phldrT="[Texto]" custT="1"/>
      <dgm:spPr/>
      <dgm:t>
        <a:bodyPr/>
        <a:lstStyle/>
        <a:p>
          <a:r>
            <a:rPr lang="es-ES" sz="2000" dirty="0" smtClean="0"/>
            <a:t>Educación Superior</a:t>
          </a:r>
          <a:endParaRPr lang="es-ES" sz="2000" dirty="0"/>
        </a:p>
      </dgm:t>
    </dgm:pt>
    <dgm:pt modelId="{F2A8C2FB-DE0F-4935-83AB-FC4B45E99E04}" type="parTrans" cxnId="{7D2C6F82-E56C-403C-9FE7-04CC39D15D56}">
      <dgm:prSet/>
      <dgm:spPr/>
      <dgm:t>
        <a:bodyPr/>
        <a:lstStyle/>
        <a:p>
          <a:endParaRPr lang="es-ES"/>
        </a:p>
      </dgm:t>
    </dgm:pt>
    <dgm:pt modelId="{F458EB9E-EA3B-4D69-BAF5-03FCE1D8EF2C}" type="sibTrans" cxnId="{7D2C6F82-E56C-403C-9FE7-04CC39D15D56}">
      <dgm:prSet/>
      <dgm:spPr/>
      <dgm:t>
        <a:bodyPr/>
        <a:lstStyle/>
        <a:p>
          <a:endParaRPr lang="es-ES"/>
        </a:p>
      </dgm:t>
    </dgm:pt>
    <dgm:pt modelId="{0C10085B-25E1-4BDE-BD27-9ADFA75C6D76}">
      <dgm:prSet phldrT="[Texto]" custT="1"/>
      <dgm:spPr/>
      <dgm:t>
        <a:bodyPr/>
        <a:lstStyle/>
        <a:p>
          <a:r>
            <a:rPr lang="es-ES" sz="2000" dirty="0" smtClean="0"/>
            <a:t>Política Nacional Docente</a:t>
          </a:r>
          <a:endParaRPr lang="es-ES" sz="2000" dirty="0"/>
        </a:p>
      </dgm:t>
    </dgm:pt>
    <dgm:pt modelId="{0E192DE0-E7BC-4205-A8F7-E949AC66CF26}" type="parTrans" cxnId="{8EA3522D-F558-4860-AC1D-AB1CEDCD19D7}">
      <dgm:prSet/>
      <dgm:spPr/>
      <dgm:t>
        <a:bodyPr/>
        <a:lstStyle/>
        <a:p>
          <a:endParaRPr lang="es-ES"/>
        </a:p>
      </dgm:t>
    </dgm:pt>
    <dgm:pt modelId="{C1E71842-5860-4CFD-8AD1-5945C96C02A2}" type="sibTrans" cxnId="{8EA3522D-F558-4860-AC1D-AB1CEDCD19D7}">
      <dgm:prSet/>
      <dgm:spPr/>
      <dgm:t>
        <a:bodyPr/>
        <a:lstStyle/>
        <a:p>
          <a:endParaRPr lang="es-ES"/>
        </a:p>
      </dgm:t>
    </dgm:pt>
    <dgm:pt modelId="{ECB78FBF-B07D-4B3A-9F7B-E080681E294E}">
      <dgm:prSet phldrT="[Texto]" custT="1"/>
      <dgm:spPr/>
      <dgm:t>
        <a:bodyPr/>
        <a:lstStyle/>
        <a:p>
          <a:r>
            <a:rPr lang="es-ES" sz="1800" dirty="0" smtClean="0"/>
            <a:t>Educación Escolar</a:t>
          </a:r>
          <a:endParaRPr lang="es-ES" sz="1800" dirty="0"/>
        </a:p>
      </dgm:t>
    </dgm:pt>
    <dgm:pt modelId="{920DD2F0-7420-474A-9789-603E2254ECED}" type="parTrans" cxnId="{8D3DEEC9-7175-4B1B-8282-194A5BAA743A}">
      <dgm:prSet/>
      <dgm:spPr/>
      <dgm:t>
        <a:bodyPr/>
        <a:lstStyle/>
        <a:p>
          <a:endParaRPr lang="es-ES"/>
        </a:p>
      </dgm:t>
    </dgm:pt>
    <dgm:pt modelId="{79553370-5793-4231-B603-A81409829E23}" type="sibTrans" cxnId="{8D3DEEC9-7175-4B1B-8282-194A5BAA743A}">
      <dgm:prSet/>
      <dgm:spPr/>
      <dgm:t>
        <a:bodyPr/>
        <a:lstStyle/>
        <a:p>
          <a:endParaRPr lang="es-ES"/>
        </a:p>
      </dgm:t>
    </dgm:pt>
    <dgm:pt modelId="{99B6217A-6718-4492-A8B8-75A0C8DC9882}" type="pres">
      <dgm:prSet presAssocID="{BD7EBDB7-96DE-4684-B4F6-A9F691C063B3}" presName="compositeShape" presStyleCnt="0">
        <dgm:presLayoutVars>
          <dgm:dir/>
          <dgm:resizeHandles/>
        </dgm:presLayoutVars>
      </dgm:prSet>
      <dgm:spPr/>
    </dgm:pt>
    <dgm:pt modelId="{9BA39486-4DBF-4CFC-A5FF-79DCBC2C7715}" type="pres">
      <dgm:prSet presAssocID="{BD7EBDB7-96DE-4684-B4F6-A9F691C063B3}" presName="pyramid" presStyleLbl="node1" presStyleIdx="0" presStyleCnt="1"/>
      <dgm:spPr/>
    </dgm:pt>
    <dgm:pt modelId="{07E0ABF5-5648-4B76-A806-6E73DA5E50CE}" type="pres">
      <dgm:prSet presAssocID="{BD7EBDB7-96DE-4684-B4F6-A9F691C063B3}" presName="theList" presStyleCnt="0"/>
      <dgm:spPr/>
    </dgm:pt>
    <dgm:pt modelId="{FB61CF74-1E54-40BA-894B-AD288DC0EF37}" type="pres">
      <dgm:prSet presAssocID="{F3850D14-3388-4344-B32C-6EADD6811966}" presName="aNode" presStyleLbl="fgAcc1" presStyleIdx="0" presStyleCnt="4" custLinFactY="-27860" custLinFactNeighborX="16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F894A2-4563-43EA-B92B-B99DEAD7D0D3}" type="pres">
      <dgm:prSet presAssocID="{F3850D14-3388-4344-B32C-6EADD6811966}" presName="aSpace" presStyleCnt="0"/>
      <dgm:spPr/>
    </dgm:pt>
    <dgm:pt modelId="{3769DFD1-D629-4D6C-828E-9A1FB6DA6448}" type="pres">
      <dgm:prSet presAssocID="{ECB78FBF-B07D-4B3A-9F7B-E080681E294E}" presName="aNode" presStyleLbl="fgAcc1" presStyleIdx="1" presStyleCnt="4" custLinFactY="-11447" custLinFactNeighborX="0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A95591-7E73-47D8-824F-A0F4FAA3DE42}" type="pres">
      <dgm:prSet presAssocID="{ECB78FBF-B07D-4B3A-9F7B-E080681E294E}" presName="aSpace" presStyleCnt="0"/>
      <dgm:spPr/>
    </dgm:pt>
    <dgm:pt modelId="{4DAD1726-DA07-4307-BFFF-E930907BE58D}" type="pres">
      <dgm:prSet presAssocID="{76DAB127-F202-4F9E-9CF7-C1D14946E724}" presName="aNode" presStyleLbl="fgAcc1" presStyleIdx="2" presStyleCnt="4" custLinFactY="2816" custLinFactNeighborX="0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783E9FD-0A72-41D4-AA68-32DD7C6E99B8}" type="pres">
      <dgm:prSet presAssocID="{76DAB127-F202-4F9E-9CF7-C1D14946E724}" presName="aSpace" presStyleCnt="0"/>
      <dgm:spPr/>
    </dgm:pt>
    <dgm:pt modelId="{1FE70674-DB58-4F79-AA06-FCFDE3140CF0}" type="pres">
      <dgm:prSet presAssocID="{0C10085B-25E1-4BDE-BD27-9ADFA75C6D76}" presName="aNode" presStyleLbl="fgAcc1" presStyleIdx="3" presStyleCnt="4" custLinFactY="49162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394F3E-4AF5-4972-9303-53025428AB91}" type="pres">
      <dgm:prSet presAssocID="{0C10085B-25E1-4BDE-BD27-9ADFA75C6D76}" presName="aSpace" presStyleCnt="0"/>
      <dgm:spPr/>
    </dgm:pt>
  </dgm:ptLst>
  <dgm:cxnLst>
    <dgm:cxn modelId="{8D3DEEC9-7175-4B1B-8282-194A5BAA743A}" srcId="{BD7EBDB7-96DE-4684-B4F6-A9F691C063B3}" destId="{ECB78FBF-B07D-4B3A-9F7B-E080681E294E}" srcOrd="1" destOrd="0" parTransId="{920DD2F0-7420-474A-9789-603E2254ECED}" sibTransId="{79553370-5793-4231-B603-A81409829E23}"/>
    <dgm:cxn modelId="{01CEBDDB-3DED-471D-B205-8D388439A3F6}" type="presOf" srcId="{F3850D14-3388-4344-B32C-6EADD6811966}" destId="{FB61CF74-1E54-40BA-894B-AD288DC0EF37}" srcOrd="0" destOrd="0" presId="urn:microsoft.com/office/officeart/2005/8/layout/pyramid2"/>
    <dgm:cxn modelId="{DD8D7D30-4B28-48AA-852C-A87DBDDBC3AB}" srcId="{BD7EBDB7-96DE-4684-B4F6-A9F691C063B3}" destId="{F3850D14-3388-4344-B32C-6EADD6811966}" srcOrd="0" destOrd="0" parTransId="{8E0B1396-49DE-4391-B029-567196497A5B}" sibTransId="{21617375-3FCF-4A1A-B3A8-55D35D3AC5B8}"/>
    <dgm:cxn modelId="{6ACAA4FE-ABF3-4EE8-9AB3-327F3546B1E9}" type="presOf" srcId="{ECB78FBF-B07D-4B3A-9F7B-E080681E294E}" destId="{3769DFD1-D629-4D6C-828E-9A1FB6DA6448}" srcOrd="0" destOrd="0" presId="urn:microsoft.com/office/officeart/2005/8/layout/pyramid2"/>
    <dgm:cxn modelId="{E8AD8B07-0EEB-4E3F-B33E-CE4653AA2024}" type="presOf" srcId="{0C10085B-25E1-4BDE-BD27-9ADFA75C6D76}" destId="{1FE70674-DB58-4F79-AA06-FCFDE3140CF0}" srcOrd="0" destOrd="0" presId="urn:microsoft.com/office/officeart/2005/8/layout/pyramid2"/>
    <dgm:cxn modelId="{5DCCCD40-303A-4F10-BCEA-56F4E4F706A4}" type="presOf" srcId="{BD7EBDB7-96DE-4684-B4F6-A9F691C063B3}" destId="{99B6217A-6718-4492-A8B8-75A0C8DC9882}" srcOrd="0" destOrd="0" presId="urn:microsoft.com/office/officeart/2005/8/layout/pyramid2"/>
    <dgm:cxn modelId="{7D2C6F82-E56C-403C-9FE7-04CC39D15D56}" srcId="{BD7EBDB7-96DE-4684-B4F6-A9F691C063B3}" destId="{76DAB127-F202-4F9E-9CF7-C1D14946E724}" srcOrd="2" destOrd="0" parTransId="{F2A8C2FB-DE0F-4935-83AB-FC4B45E99E04}" sibTransId="{F458EB9E-EA3B-4D69-BAF5-03FCE1D8EF2C}"/>
    <dgm:cxn modelId="{0AD803CC-A1B7-48D2-894C-A52AD9F96682}" type="presOf" srcId="{76DAB127-F202-4F9E-9CF7-C1D14946E724}" destId="{4DAD1726-DA07-4307-BFFF-E930907BE58D}" srcOrd="0" destOrd="0" presId="urn:microsoft.com/office/officeart/2005/8/layout/pyramid2"/>
    <dgm:cxn modelId="{8EA3522D-F558-4860-AC1D-AB1CEDCD19D7}" srcId="{BD7EBDB7-96DE-4684-B4F6-A9F691C063B3}" destId="{0C10085B-25E1-4BDE-BD27-9ADFA75C6D76}" srcOrd="3" destOrd="0" parTransId="{0E192DE0-E7BC-4205-A8F7-E949AC66CF26}" sibTransId="{C1E71842-5860-4CFD-8AD1-5945C96C02A2}"/>
    <dgm:cxn modelId="{A77E1546-7031-4AA2-9BD7-63A6718924E9}" type="presParOf" srcId="{99B6217A-6718-4492-A8B8-75A0C8DC9882}" destId="{9BA39486-4DBF-4CFC-A5FF-79DCBC2C7715}" srcOrd="0" destOrd="0" presId="urn:microsoft.com/office/officeart/2005/8/layout/pyramid2"/>
    <dgm:cxn modelId="{6E99D46E-4FD8-43A3-8C10-777CC6B3BAEA}" type="presParOf" srcId="{99B6217A-6718-4492-A8B8-75A0C8DC9882}" destId="{07E0ABF5-5648-4B76-A806-6E73DA5E50CE}" srcOrd="1" destOrd="0" presId="urn:microsoft.com/office/officeart/2005/8/layout/pyramid2"/>
    <dgm:cxn modelId="{5E6D0A77-F1E2-4E1D-8B74-DBD6782560B7}" type="presParOf" srcId="{07E0ABF5-5648-4B76-A806-6E73DA5E50CE}" destId="{FB61CF74-1E54-40BA-894B-AD288DC0EF37}" srcOrd="0" destOrd="0" presId="urn:microsoft.com/office/officeart/2005/8/layout/pyramid2"/>
    <dgm:cxn modelId="{F39DAA3A-730F-4986-A969-530F9D911723}" type="presParOf" srcId="{07E0ABF5-5648-4B76-A806-6E73DA5E50CE}" destId="{90F894A2-4563-43EA-B92B-B99DEAD7D0D3}" srcOrd="1" destOrd="0" presId="urn:microsoft.com/office/officeart/2005/8/layout/pyramid2"/>
    <dgm:cxn modelId="{2F9C57B4-CF98-4C5D-8288-A22A154E3B5F}" type="presParOf" srcId="{07E0ABF5-5648-4B76-A806-6E73DA5E50CE}" destId="{3769DFD1-D629-4D6C-828E-9A1FB6DA6448}" srcOrd="2" destOrd="0" presId="urn:microsoft.com/office/officeart/2005/8/layout/pyramid2"/>
    <dgm:cxn modelId="{B8AD7B73-2313-40C8-9CD3-1430305E38EA}" type="presParOf" srcId="{07E0ABF5-5648-4B76-A806-6E73DA5E50CE}" destId="{FCA95591-7E73-47D8-824F-A0F4FAA3DE42}" srcOrd="3" destOrd="0" presId="urn:microsoft.com/office/officeart/2005/8/layout/pyramid2"/>
    <dgm:cxn modelId="{794D96F0-DE33-4BBE-A25D-F6097F87E388}" type="presParOf" srcId="{07E0ABF5-5648-4B76-A806-6E73DA5E50CE}" destId="{4DAD1726-DA07-4307-BFFF-E930907BE58D}" srcOrd="4" destOrd="0" presId="urn:microsoft.com/office/officeart/2005/8/layout/pyramid2"/>
    <dgm:cxn modelId="{0366D91D-8600-4007-B7D1-E1886584145E}" type="presParOf" srcId="{07E0ABF5-5648-4B76-A806-6E73DA5E50CE}" destId="{C783E9FD-0A72-41D4-AA68-32DD7C6E99B8}" srcOrd="5" destOrd="0" presId="urn:microsoft.com/office/officeart/2005/8/layout/pyramid2"/>
    <dgm:cxn modelId="{C754E90C-7E6E-4BEF-A4C6-CA664AACB59B}" type="presParOf" srcId="{07E0ABF5-5648-4B76-A806-6E73DA5E50CE}" destId="{1FE70674-DB58-4F79-AA06-FCFDE3140CF0}" srcOrd="6" destOrd="0" presId="urn:microsoft.com/office/officeart/2005/8/layout/pyramid2"/>
    <dgm:cxn modelId="{71C00116-4B79-4B5F-BF42-49373404ECE7}" type="presParOf" srcId="{07E0ABF5-5648-4B76-A806-6E73DA5E50CE}" destId="{C0394F3E-4AF5-4972-9303-53025428AB91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D55322-25AC-4469-9E9D-CF61CBE2D7D1}" type="doc">
      <dgm:prSet loTypeId="urn:microsoft.com/office/officeart/2005/8/layout/cycle4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0273D3AD-712F-4EBC-B125-7F362D1DB10F}">
      <dgm:prSet phldrT="[Texto]"/>
      <dgm:spPr/>
      <dgm:t>
        <a:bodyPr/>
        <a:lstStyle/>
        <a:p>
          <a:r>
            <a:rPr lang="es-ES" dirty="0"/>
            <a:t>Prácticas</a:t>
          </a:r>
        </a:p>
      </dgm:t>
    </dgm:pt>
    <dgm:pt modelId="{05CCA713-D6D6-4ED2-ABA9-7804C6DDEC4F}" type="parTrans" cxnId="{30FA5B29-9C40-4DF0-9DFF-8D94A8120DDF}">
      <dgm:prSet/>
      <dgm:spPr/>
      <dgm:t>
        <a:bodyPr/>
        <a:lstStyle/>
        <a:p>
          <a:endParaRPr lang="es-ES"/>
        </a:p>
      </dgm:t>
    </dgm:pt>
    <dgm:pt modelId="{D2F75C31-C1E9-454B-A0EE-63BDB6F2261B}" type="sibTrans" cxnId="{30FA5B29-9C40-4DF0-9DFF-8D94A8120DDF}">
      <dgm:prSet/>
      <dgm:spPr/>
      <dgm:t>
        <a:bodyPr/>
        <a:lstStyle/>
        <a:p>
          <a:endParaRPr lang="es-ES"/>
        </a:p>
      </dgm:t>
    </dgm:pt>
    <dgm:pt modelId="{47E76782-7E79-43E9-85A2-DC8DB8E7DA0E}">
      <dgm:prSet phldrT="[Texto]" custT="1"/>
      <dgm:spPr/>
      <dgm:t>
        <a:bodyPr/>
        <a:lstStyle/>
        <a:p>
          <a:r>
            <a:rPr lang="es-ES" sz="1000" dirty="0"/>
            <a:t>Prácticas tempranas y progresivas.</a:t>
          </a:r>
        </a:p>
      </dgm:t>
    </dgm:pt>
    <dgm:pt modelId="{40C2C2A3-5400-4968-924B-93145D668DB5}" type="parTrans" cxnId="{B3587452-3B02-45D2-B4BB-C585623F9C45}">
      <dgm:prSet/>
      <dgm:spPr/>
      <dgm:t>
        <a:bodyPr/>
        <a:lstStyle/>
        <a:p>
          <a:endParaRPr lang="es-ES"/>
        </a:p>
      </dgm:t>
    </dgm:pt>
    <dgm:pt modelId="{46597020-8B8B-4354-9DB7-85B2CC5C9178}" type="sibTrans" cxnId="{B3587452-3B02-45D2-B4BB-C585623F9C45}">
      <dgm:prSet/>
      <dgm:spPr/>
      <dgm:t>
        <a:bodyPr/>
        <a:lstStyle/>
        <a:p>
          <a:endParaRPr lang="es-ES"/>
        </a:p>
      </dgm:t>
    </dgm:pt>
    <dgm:pt modelId="{C21F07B5-4CED-45DB-81F7-CCEBDA1A5761}">
      <dgm:prSet phldrT="[Texto]"/>
      <dgm:spPr/>
      <dgm:t>
        <a:bodyPr/>
        <a:lstStyle/>
        <a:p>
          <a:r>
            <a:rPr lang="es-ES" dirty="0"/>
            <a:t>Perfil de Ingreso</a:t>
          </a:r>
        </a:p>
      </dgm:t>
    </dgm:pt>
    <dgm:pt modelId="{352C6AD1-3F21-467A-BB0A-3CD580F76D7F}" type="parTrans" cxnId="{A2EE1C70-F834-45BC-88D6-6615552A12E4}">
      <dgm:prSet/>
      <dgm:spPr/>
      <dgm:t>
        <a:bodyPr/>
        <a:lstStyle/>
        <a:p>
          <a:endParaRPr lang="es-ES"/>
        </a:p>
      </dgm:t>
    </dgm:pt>
    <dgm:pt modelId="{583E19CA-DA3A-45D4-AB94-B2B8D4942304}" type="sibTrans" cxnId="{A2EE1C70-F834-45BC-88D6-6615552A12E4}">
      <dgm:prSet/>
      <dgm:spPr/>
      <dgm:t>
        <a:bodyPr/>
        <a:lstStyle/>
        <a:p>
          <a:endParaRPr lang="es-ES"/>
        </a:p>
      </dgm:t>
    </dgm:pt>
    <dgm:pt modelId="{A0125FB8-DF4F-4F0B-8B16-50F0687F9270}">
      <dgm:prSet phldrT="[Texto]" custT="1"/>
      <dgm:spPr/>
      <dgm:t>
        <a:bodyPr/>
        <a:lstStyle/>
        <a:p>
          <a:r>
            <a:rPr lang="es-ES" sz="1000" dirty="0"/>
            <a:t>Estudiantes de buen </a:t>
          </a:r>
          <a:r>
            <a:rPr lang="es-ES" sz="1000" dirty="0" smtClean="0"/>
            <a:t>rendimiento </a:t>
          </a:r>
          <a:r>
            <a:rPr lang="es-ES" sz="1000" dirty="0"/>
            <a:t>escolar.</a:t>
          </a:r>
        </a:p>
      </dgm:t>
    </dgm:pt>
    <dgm:pt modelId="{7DADE475-028A-4D5E-9561-7B1A037237AE}" type="parTrans" cxnId="{EF8A25DB-B543-437F-8FA6-19BA4E5F3971}">
      <dgm:prSet/>
      <dgm:spPr/>
      <dgm:t>
        <a:bodyPr/>
        <a:lstStyle/>
        <a:p>
          <a:endParaRPr lang="es-ES"/>
        </a:p>
      </dgm:t>
    </dgm:pt>
    <dgm:pt modelId="{A650DDDA-4948-4B6F-8AA6-2BDD13F917AE}" type="sibTrans" cxnId="{EF8A25DB-B543-437F-8FA6-19BA4E5F3971}">
      <dgm:prSet/>
      <dgm:spPr/>
      <dgm:t>
        <a:bodyPr/>
        <a:lstStyle/>
        <a:p>
          <a:endParaRPr lang="es-ES"/>
        </a:p>
      </dgm:t>
    </dgm:pt>
    <dgm:pt modelId="{8C2F87CE-33FD-4EEF-840B-29229C73B5B6}">
      <dgm:prSet phldrT="[Texto]"/>
      <dgm:spPr/>
      <dgm:t>
        <a:bodyPr/>
        <a:lstStyle/>
        <a:p>
          <a:r>
            <a:rPr lang="es-ES" dirty="0"/>
            <a:t>Perfil de Egreso</a:t>
          </a:r>
        </a:p>
      </dgm:t>
    </dgm:pt>
    <dgm:pt modelId="{8B0EAC3D-2C14-449F-8EDE-51D2F3B1A5EA}" type="parTrans" cxnId="{B42C1393-EC83-414C-B60E-1946EC22B262}">
      <dgm:prSet/>
      <dgm:spPr/>
      <dgm:t>
        <a:bodyPr/>
        <a:lstStyle/>
        <a:p>
          <a:endParaRPr lang="es-ES"/>
        </a:p>
      </dgm:t>
    </dgm:pt>
    <dgm:pt modelId="{BAB07358-3873-4AA1-9637-BD3879D3277E}" type="sibTrans" cxnId="{B42C1393-EC83-414C-B60E-1946EC22B262}">
      <dgm:prSet/>
      <dgm:spPr/>
      <dgm:t>
        <a:bodyPr/>
        <a:lstStyle/>
        <a:p>
          <a:endParaRPr lang="es-ES"/>
        </a:p>
      </dgm:t>
    </dgm:pt>
    <dgm:pt modelId="{6E02D3E3-439E-4BF5-B83A-C4DD27CD555A}">
      <dgm:prSet phldrT="[Texto]"/>
      <dgm:spPr/>
      <dgm:t>
        <a:bodyPr/>
        <a:lstStyle/>
        <a:p>
          <a:r>
            <a:rPr lang="es-ES" dirty="0"/>
            <a:t>Estructura curricular</a:t>
          </a:r>
        </a:p>
      </dgm:t>
    </dgm:pt>
    <dgm:pt modelId="{A9E01055-A5D2-45C0-A073-396B03C63B5A}" type="parTrans" cxnId="{122B1804-A734-4BC2-8FE0-C3CC3F56C24E}">
      <dgm:prSet/>
      <dgm:spPr/>
      <dgm:t>
        <a:bodyPr/>
        <a:lstStyle/>
        <a:p>
          <a:endParaRPr lang="es-ES"/>
        </a:p>
      </dgm:t>
    </dgm:pt>
    <dgm:pt modelId="{BDA5A95F-D088-4D02-B63A-3165E41DBCAE}" type="sibTrans" cxnId="{122B1804-A734-4BC2-8FE0-C3CC3F56C24E}">
      <dgm:prSet/>
      <dgm:spPr/>
      <dgm:t>
        <a:bodyPr/>
        <a:lstStyle/>
        <a:p>
          <a:endParaRPr lang="es-ES"/>
        </a:p>
      </dgm:t>
    </dgm:pt>
    <dgm:pt modelId="{13FFB2E7-ACE6-4421-B93D-6F0651A8678D}">
      <dgm:prSet phldrT="[Texto]" custT="1"/>
      <dgm:spPr/>
      <dgm:t>
        <a:bodyPr/>
        <a:lstStyle/>
        <a:p>
          <a:r>
            <a:rPr lang="es-ES" sz="1000" dirty="0"/>
            <a:t>Elementos obligatorios  de planes de estudio</a:t>
          </a:r>
        </a:p>
      </dgm:t>
    </dgm:pt>
    <dgm:pt modelId="{39587884-ACA3-4E04-9893-FCF4F1663D83}" type="parTrans" cxnId="{44B67E69-AD7D-41BB-8E91-E13C262B8D6A}">
      <dgm:prSet/>
      <dgm:spPr/>
      <dgm:t>
        <a:bodyPr/>
        <a:lstStyle/>
        <a:p>
          <a:endParaRPr lang="es-ES"/>
        </a:p>
      </dgm:t>
    </dgm:pt>
    <dgm:pt modelId="{F7AE5355-259D-48ED-9966-3D8139ECC4A5}" type="sibTrans" cxnId="{44B67E69-AD7D-41BB-8E91-E13C262B8D6A}">
      <dgm:prSet/>
      <dgm:spPr/>
      <dgm:t>
        <a:bodyPr/>
        <a:lstStyle/>
        <a:p>
          <a:endParaRPr lang="es-ES"/>
        </a:p>
      </dgm:t>
    </dgm:pt>
    <dgm:pt modelId="{8C404BA2-3C8F-4F78-B799-54E020D033B7}">
      <dgm:prSet phldrT="[Texto]" custT="1"/>
      <dgm:spPr/>
      <dgm:t>
        <a:bodyPr/>
        <a:lstStyle/>
        <a:p>
          <a:r>
            <a:rPr lang="es-ES" sz="900" dirty="0"/>
            <a:t>Estándares disciplinarios y pedagógicos</a:t>
          </a:r>
        </a:p>
      </dgm:t>
    </dgm:pt>
    <dgm:pt modelId="{1A7848E5-1060-40C4-87EC-565227E2047C}" type="parTrans" cxnId="{3F2298C0-0697-40EA-BDB8-9890C6580BA4}">
      <dgm:prSet/>
      <dgm:spPr/>
      <dgm:t>
        <a:bodyPr/>
        <a:lstStyle/>
        <a:p>
          <a:endParaRPr lang="es-ES"/>
        </a:p>
      </dgm:t>
    </dgm:pt>
    <dgm:pt modelId="{036CAB48-F598-4621-8B6D-AFB5A7D22C59}" type="sibTrans" cxnId="{3F2298C0-0697-40EA-BDB8-9890C6580BA4}">
      <dgm:prSet/>
      <dgm:spPr/>
      <dgm:t>
        <a:bodyPr/>
        <a:lstStyle/>
        <a:p>
          <a:endParaRPr lang="es-ES"/>
        </a:p>
      </dgm:t>
    </dgm:pt>
    <dgm:pt modelId="{4E8E33D4-A3E1-44DA-B3BC-03B454FD4E4E}">
      <dgm:prSet phldrT="[Texto]" custT="1"/>
      <dgm:spPr/>
      <dgm:t>
        <a:bodyPr/>
        <a:lstStyle/>
        <a:p>
          <a:r>
            <a:rPr lang="es-ES" sz="900" dirty="0"/>
            <a:t>Requisitos y mecanismos  de titulación</a:t>
          </a:r>
        </a:p>
      </dgm:t>
    </dgm:pt>
    <dgm:pt modelId="{26236240-69C8-43C2-A884-33FA3980816B}" type="parTrans" cxnId="{6CCB7451-11B9-4A71-B4FA-8B62C389456A}">
      <dgm:prSet/>
      <dgm:spPr/>
      <dgm:t>
        <a:bodyPr/>
        <a:lstStyle/>
        <a:p>
          <a:endParaRPr lang="es-ES"/>
        </a:p>
      </dgm:t>
    </dgm:pt>
    <dgm:pt modelId="{68259BF9-4AF9-4F8A-81EA-50496E3C3A4C}" type="sibTrans" cxnId="{6CCB7451-11B9-4A71-B4FA-8B62C389456A}">
      <dgm:prSet/>
      <dgm:spPr/>
      <dgm:t>
        <a:bodyPr/>
        <a:lstStyle/>
        <a:p>
          <a:endParaRPr lang="es-ES"/>
        </a:p>
      </dgm:t>
    </dgm:pt>
    <dgm:pt modelId="{8A3AC214-901A-4FBD-B593-4131A61C06B4}">
      <dgm:prSet phldrT="[Texto]" custT="1"/>
      <dgm:spPr/>
      <dgm:t>
        <a:bodyPr/>
        <a:lstStyle/>
        <a:p>
          <a:r>
            <a:rPr lang="es-ES" sz="1000" dirty="0"/>
            <a:t>Cantidad mínima de prácticas.</a:t>
          </a:r>
        </a:p>
      </dgm:t>
    </dgm:pt>
    <dgm:pt modelId="{B72C10B9-3C5B-4AE4-9196-75186D5D4D9F}" type="parTrans" cxnId="{421AA39B-BE74-48CA-83AA-591E521F9563}">
      <dgm:prSet/>
      <dgm:spPr/>
      <dgm:t>
        <a:bodyPr/>
        <a:lstStyle/>
        <a:p>
          <a:endParaRPr lang="es-ES"/>
        </a:p>
      </dgm:t>
    </dgm:pt>
    <dgm:pt modelId="{23B0E38D-9E74-4111-A9C9-75C6D094ACB5}" type="sibTrans" cxnId="{421AA39B-BE74-48CA-83AA-591E521F9563}">
      <dgm:prSet/>
      <dgm:spPr/>
      <dgm:t>
        <a:bodyPr/>
        <a:lstStyle/>
        <a:p>
          <a:endParaRPr lang="es-ES"/>
        </a:p>
      </dgm:t>
    </dgm:pt>
    <dgm:pt modelId="{699BEB14-643D-4C3A-802D-23121B3D2795}">
      <dgm:prSet phldrT="[Texto]" custT="1"/>
      <dgm:spPr/>
      <dgm:t>
        <a:bodyPr/>
        <a:lstStyle/>
        <a:p>
          <a:r>
            <a:rPr lang="es-ES" sz="1000" dirty="0"/>
            <a:t>Articuladas con la formación disciplinar y pedagógica.</a:t>
          </a:r>
        </a:p>
      </dgm:t>
    </dgm:pt>
    <dgm:pt modelId="{893FA317-8CB6-464E-86F5-235A0F125D8B}" type="parTrans" cxnId="{F8D68541-689C-4680-A605-4FDBDAD2A713}">
      <dgm:prSet/>
      <dgm:spPr/>
      <dgm:t>
        <a:bodyPr/>
        <a:lstStyle/>
        <a:p>
          <a:endParaRPr lang="es-ES"/>
        </a:p>
      </dgm:t>
    </dgm:pt>
    <dgm:pt modelId="{F02D8934-41AF-405E-BDA8-1F782A895E45}" type="sibTrans" cxnId="{F8D68541-689C-4680-A605-4FDBDAD2A713}">
      <dgm:prSet/>
      <dgm:spPr/>
      <dgm:t>
        <a:bodyPr/>
        <a:lstStyle/>
        <a:p>
          <a:endParaRPr lang="es-ES"/>
        </a:p>
      </dgm:t>
    </dgm:pt>
    <dgm:pt modelId="{685E2392-7E70-4A80-B84C-D12DCD2CD38E}">
      <dgm:prSet phldrT="[Texto]" custT="1"/>
      <dgm:spPr/>
      <dgm:t>
        <a:bodyPr/>
        <a:lstStyle/>
        <a:p>
          <a:r>
            <a:rPr lang="es-ES" sz="1000" dirty="0"/>
            <a:t>Diagnóstico y acompañamiento.</a:t>
          </a:r>
        </a:p>
      </dgm:t>
    </dgm:pt>
    <dgm:pt modelId="{1587FB88-221D-4832-95C4-6CC701695D40}" type="parTrans" cxnId="{78DEFA17-21BE-4104-A589-46C21AFE6ACD}">
      <dgm:prSet/>
      <dgm:spPr/>
      <dgm:t>
        <a:bodyPr/>
        <a:lstStyle/>
        <a:p>
          <a:endParaRPr lang="es-ES"/>
        </a:p>
      </dgm:t>
    </dgm:pt>
    <dgm:pt modelId="{6104A81A-2FD9-4BB5-81D9-A74136CA60EA}" type="sibTrans" cxnId="{78DEFA17-21BE-4104-A589-46C21AFE6ACD}">
      <dgm:prSet/>
      <dgm:spPr/>
      <dgm:t>
        <a:bodyPr/>
        <a:lstStyle/>
        <a:p>
          <a:endParaRPr lang="es-ES"/>
        </a:p>
      </dgm:t>
    </dgm:pt>
    <dgm:pt modelId="{8AFCDE3B-060F-4FF4-BE80-87459DB07FEA}">
      <dgm:prSet phldrT="[Texto]" custT="1"/>
      <dgm:spPr/>
      <dgm:t>
        <a:bodyPr/>
        <a:lstStyle/>
        <a:p>
          <a:r>
            <a:rPr lang="es-ES" sz="900" dirty="0"/>
            <a:t>Desempeños mínimos obligatorios para el perfil de egreso.</a:t>
          </a:r>
        </a:p>
      </dgm:t>
    </dgm:pt>
    <dgm:pt modelId="{6CEA92EF-E0A9-40C2-A8F6-983AF4D48706}" type="parTrans" cxnId="{3EC6655D-B25D-4298-94A8-03C06E94AC38}">
      <dgm:prSet/>
      <dgm:spPr/>
      <dgm:t>
        <a:bodyPr/>
        <a:lstStyle/>
        <a:p>
          <a:endParaRPr lang="es-ES"/>
        </a:p>
      </dgm:t>
    </dgm:pt>
    <dgm:pt modelId="{5C8E483C-1FF1-4045-91FA-B208B31F5279}" type="sibTrans" cxnId="{3EC6655D-B25D-4298-94A8-03C06E94AC38}">
      <dgm:prSet/>
      <dgm:spPr/>
      <dgm:t>
        <a:bodyPr/>
        <a:lstStyle/>
        <a:p>
          <a:endParaRPr lang="es-ES"/>
        </a:p>
      </dgm:t>
    </dgm:pt>
    <dgm:pt modelId="{76016646-8E56-4479-B626-95504CAF6CAC}">
      <dgm:prSet phldrT="[Texto]" custT="1"/>
      <dgm:spPr/>
      <dgm:t>
        <a:bodyPr/>
        <a:lstStyle/>
        <a:p>
          <a:r>
            <a:rPr lang="es-ES" sz="1000" dirty="0"/>
            <a:t>Evaluación intermedia obligatoria y formativa</a:t>
          </a:r>
        </a:p>
      </dgm:t>
    </dgm:pt>
    <dgm:pt modelId="{AEC2F9FC-E4ED-477E-8E9A-BCD7BEEE01DA}" type="parTrans" cxnId="{A0B846CA-94A9-49E7-9435-DD329A52D75C}">
      <dgm:prSet/>
      <dgm:spPr/>
      <dgm:t>
        <a:bodyPr/>
        <a:lstStyle/>
        <a:p>
          <a:endParaRPr lang="es-ES"/>
        </a:p>
      </dgm:t>
    </dgm:pt>
    <dgm:pt modelId="{26C31158-4D1C-4850-BB21-73B85EED4FDA}" type="sibTrans" cxnId="{A0B846CA-94A9-49E7-9435-DD329A52D75C}">
      <dgm:prSet/>
      <dgm:spPr/>
      <dgm:t>
        <a:bodyPr/>
        <a:lstStyle/>
        <a:p>
          <a:endParaRPr lang="es-ES"/>
        </a:p>
      </dgm:t>
    </dgm:pt>
    <dgm:pt modelId="{BC5D4A5D-8984-4D0C-A376-7B43864DCFB6}">
      <dgm:prSet phldrT="[Texto]"/>
      <dgm:spPr/>
      <dgm:t>
        <a:bodyPr/>
        <a:lstStyle/>
        <a:p>
          <a:endParaRPr lang="es-ES" dirty="0"/>
        </a:p>
      </dgm:t>
    </dgm:pt>
    <dgm:pt modelId="{E7E8BDE6-24D0-4813-9DB1-9894C0C9B029}" type="parTrans" cxnId="{7D2B79BC-7DD1-4545-A80F-8DEAC2DC1380}">
      <dgm:prSet/>
      <dgm:spPr/>
      <dgm:t>
        <a:bodyPr/>
        <a:lstStyle/>
        <a:p>
          <a:endParaRPr lang="es-ES"/>
        </a:p>
      </dgm:t>
    </dgm:pt>
    <dgm:pt modelId="{4989F768-F401-4278-A369-FB697FA4FC92}" type="sibTrans" cxnId="{7D2B79BC-7DD1-4545-A80F-8DEAC2DC1380}">
      <dgm:prSet/>
      <dgm:spPr/>
      <dgm:t>
        <a:bodyPr/>
        <a:lstStyle/>
        <a:p>
          <a:endParaRPr lang="es-ES"/>
        </a:p>
      </dgm:t>
    </dgm:pt>
    <dgm:pt modelId="{8F7F49AA-F83E-4879-83A1-AC57D3199B65}" type="pres">
      <dgm:prSet presAssocID="{C5D55322-25AC-4469-9E9D-CF61CBE2D7D1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F380042-9F88-4727-BA98-814907D210F1}" type="pres">
      <dgm:prSet presAssocID="{C5D55322-25AC-4469-9E9D-CF61CBE2D7D1}" presName="children" presStyleCnt="0"/>
      <dgm:spPr/>
    </dgm:pt>
    <dgm:pt modelId="{8B3D9396-9B97-44A4-95A8-FF71FA2B9D15}" type="pres">
      <dgm:prSet presAssocID="{C5D55322-25AC-4469-9E9D-CF61CBE2D7D1}" presName="child1group" presStyleCnt="0"/>
      <dgm:spPr/>
    </dgm:pt>
    <dgm:pt modelId="{6F3CE7AA-C65A-460C-AAD3-450A452E7882}" type="pres">
      <dgm:prSet presAssocID="{C5D55322-25AC-4469-9E9D-CF61CBE2D7D1}" presName="child1" presStyleLbl="bgAcc1" presStyleIdx="0" presStyleCnt="4" custLinFactNeighborX="-15445" custLinFactNeighborY="13055"/>
      <dgm:spPr/>
      <dgm:t>
        <a:bodyPr/>
        <a:lstStyle/>
        <a:p>
          <a:endParaRPr lang="es-ES"/>
        </a:p>
      </dgm:t>
    </dgm:pt>
    <dgm:pt modelId="{E0DBE1C3-437F-4C96-ACF9-B04FF1DEFFE5}" type="pres">
      <dgm:prSet presAssocID="{C5D55322-25AC-4469-9E9D-CF61CBE2D7D1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226675-CAFE-4A67-94A6-5769A762F942}" type="pres">
      <dgm:prSet presAssocID="{C5D55322-25AC-4469-9E9D-CF61CBE2D7D1}" presName="child2group" presStyleCnt="0"/>
      <dgm:spPr/>
    </dgm:pt>
    <dgm:pt modelId="{391C6E2B-E458-423E-B682-531620454BAF}" type="pres">
      <dgm:prSet presAssocID="{C5D55322-25AC-4469-9E9D-CF61CBE2D7D1}" presName="child2" presStyleLbl="bgAcc1" presStyleIdx="1" presStyleCnt="4" custLinFactNeighborX="21322" custLinFactNeighborY="15302"/>
      <dgm:spPr/>
      <dgm:t>
        <a:bodyPr/>
        <a:lstStyle/>
        <a:p>
          <a:endParaRPr lang="es-ES"/>
        </a:p>
      </dgm:t>
    </dgm:pt>
    <dgm:pt modelId="{CBC1D719-8162-4664-9E23-F6251045D7D6}" type="pres">
      <dgm:prSet presAssocID="{C5D55322-25AC-4469-9E9D-CF61CBE2D7D1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F84F75-2FE6-45BD-AACB-7560DDAB9B0C}" type="pres">
      <dgm:prSet presAssocID="{C5D55322-25AC-4469-9E9D-CF61CBE2D7D1}" presName="child3group" presStyleCnt="0"/>
      <dgm:spPr/>
    </dgm:pt>
    <dgm:pt modelId="{CD6C29EC-BD2C-46F6-81C6-81D7955E1C09}" type="pres">
      <dgm:prSet presAssocID="{C5D55322-25AC-4469-9E9D-CF61CBE2D7D1}" presName="child3" presStyleLbl="bgAcc1" presStyleIdx="2" presStyleCnt="4" custScaleY="124121" custLinFactNeighborX="18471" custLinFactNeighborY="-17097"/>
      <dgm:spPr/>
      <dgm:t>
        <a:bodyPr/>
        <a:lstStyle/>
        <a:p>
          <a:endParaRPr lang="es-ES"/>
        </a:p>
      </dgm:t>
    </dgm:pt>
    <dgm:pt modelId="{26778EBC-1A9F-45AA-A1F5-1F74C820F26E}" type="pres">
      <dgm:prSet presAssocID="{C5D55322-25AC-4469-9E9D-CF61CBE2D7D1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F923D9-D040-4793-82BE-F531DFB84EF2}" type="pres">
      <dgm:prSet presAssocID="{C5D55322-25AC-4469-9E9D-CF61CBE2D7D1}" presName="child4group" presStyleCnt="0"/>
      <dgm:spPr/>
    </dgm:pt>
    <dgm:pt modelId="{FF1BB755-2338-49FD-96ED-3F05824A82B1}" type="pres">
      <dgm:prSet presAssocID="{C5D55322-25AC-4469-9E9D-CF61CBE2D7D1}" presName="child4" presStyleLbl="bgAcc1" presStyleIdx="3" presStyleCnt="4" custScaleY="118247" custLinFactNeighborX="-16576" custLinFactNeighborY="-21196"/>
      <dgm:spPr/>
      <dgm:t>
        <a:bodyPr/>
        <a:lstStyle/>
        <a:p>
          <a:endParaRPr lang="es-ES"/>
        </a:p>
      </dgm:t>
    </dgm:pt>
    <dgm:pt modelId="{DDFA9136-48ED-4B9F-9E9C-0D06DF4E207C}" type="pres">
      <dgm:prSet presAssocID="{C5D55322-25AC-4469-9E9D-CF61CBE2D7D1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63E320-2C0E-46B6-9CC8-BB5B4766F555}" type="pres">
      <dgm:prSet presAssocID="{C5D55322-25AC-4469-9E9D-CF61CBE2D7D1}" presName="childPlaceholder" presStyleCnt="0"/>
      <dgm:spPr/>
    </dgm:pt>
    <dgm:pt modelId="{DD0B26DA-F697-4136-A488-2D734F1BB43E}" type="pres">
      <dgm:prSet presAssocID="{C5D55322-25AC-4469-9E9D-CF61CBE2D7D1}" presName="circle" presStyleCnt="0"/>
      <dgm:spPr/>
    </dgm:pt>
    <dgm:pt modelId="{DBB94D51-329F-437B-9BAE-E9E6C564819E}" type="pres">
      <dgm:prSet presAssocID="{C5D55322-25AC-4469-9E9D-CF61CBE2D7D1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1B3873F-26E1-458B-9391-869CA99CFA24}" type="pres">
      <dgm:prSet presAssocID="{C5D55322-25AC-4469-9E9D-CF61CBE2D7D1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26D310-F4FA-4BE4-81B7-50EEDA0B1F4A}" type="pres">
      <dgm:prSet presAssocID="{C5D55322-25AC-4469-9E9D-CF61CBE2D7D1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A251388-07F2-4952-A086-1BCC727EEB5B}" type="pres">
      <dgm:prSet presAssocID="{C5D55322-25AC-4469-9E9D-CF61CBE2D7D1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9EC9C2-1B10-4E0E-B233-D18E7548E957}" type="pres">
      <dgm:prSet presAssocID="{C5D55322-25AC-4469-9E9D-CF61CBE2D7D1}" presName="quadrantPlaceholder" presStyleCnt="0"/>
      <dgm:spPr/>
    </dgm:pt>
    <dgm:pt modelId="{6569BE7F-537B-47F0-A4B1-E0C1B6E9DD32}" type="pres">
      <dgm:prSet presAssocID="{C5D55322-25AC-4469-9E9D-CF61CBE2D7D1}" presName="center1" presStyleLbl="fgShp" presStyleIdx="0" presStyleCnt="2"/>
      <dgm:spPr/>
    </dgm:pt>
    <dgm:pt modelId="{5944E626-683D-4614-9B6C-5B51D876737A}" type="pres">
      <dgm:prSet presAssocID="{C5D55322-25AC-4469-9E9D-CF61CBE2D7D1}" presName="center2" presStyleLbl="fgShp" presStyleIdx="1" presStyleCnt="2"/>
      <dgm:spPr/>
    </dgm:pt>
  </dgm:ptLst>
  <dgm:cxnLst>
    <dgm:cxn modelId="{7827B979-1C3D-497A-BE74-2C765869B89A}" type="presOf" srcId="{8C404BA2-3C8F-4F78-B799-54E020D033B7}" destId="{26778EBC-1A9F-45AA-A1F5-1F74C820F26E}" srcOrd="1" destOrd="1" presId="urn:microsoft.com/office/officeart/2005/8/layout/cycle4"/>
    <dgm:cxn modelId="{ED9044D3-6CEA-4836-9B8C-857E0AEB398F}" type="presOf" srcId="{C21F07B5-4CED-45DB-81F7-CCEBDA1A5761}" destId="{41B3873F-26E1-458B-9391-869CA99CFA24}" srcOrd="0" destOrd="0" presId="urn:microsoft.com/office/officeart/2005/8/layout/cycle4"/>
    <dgm:cxn modelId="{E9B045BA-C40E-4913-ABD5-6938DBC6CC8B}" type="presOf" srcId="{A0125FB8-DF4F-4F0B-8B16-50F0687F9270}" destId="{391C6E2B-E458-423E-B682-531620454BAF}" srcOrd="0" destOrd="0" presId="urn:microsoft.com/office/officeart/2005/8/layout/cycle4"/>
    <dgm:cxn modelId="{42537EF2-1521-4C64-BB17-F156EDD0EBF9}" type="presOf" srcId="{685E2392-7E70-4A80-B84C-D12DCD2CD38E}" destId="{391C6E2B-E458-423E-B682-531620454BAF}" srcOrd="0" destOrd="1" presId="urn:microsoft.com/office/officeart/2005/8/layout/cycle4"/>
    <dgm:cxn modelId="{421AA39B-BE74-48CA-83AA-591E521F9563}" srcId="{0273D3AD-712F-4EBC-B125-7F362D1DB10F}" destId="{8A3AC214-901A-4FBD-B593-4131A61C06B4}" srcOrd="1" destOrd="0" parTransId="{B72C10B9-3C5B-4AE4-9196-75186D5D4D9F}" sibTransId="{23B0E38D-9E74-4111-A9C9-75C6D094ACB5}"/>
    <dgm:cxn modelId="{B42C1393-EC83-414C-B60E-1946EC22B262}" srcId="{C5D55322-25AC-4469-9E9D-CF61CBE2D7D1}" destId="{8C2F87CE-33FD-4EEF-840B-29229C73B5B6}" srcOrd="2" destOrd="0" parTransId="{8B0EAC3D-2C14-449F-8EDE-51D2F3B1A5EA}" sibTransId="{BAB07358-3873-4AA1-9637-BD3879D3277E}"/>
    <dgm:cxn modelId="{45BAFC3B-619C-4ADD-855C-C1E345ADD015}" type="presOf" srcId="{8C2F87CE-33FD-4EEF-840B-29229C73B5B6}" destId="{7426D310-F4FA-4BE4-81B7-50EEDA0B1F4A}" srcOrd="0" destOrd="0" presId="urn:microsoft.com/office/officeart/2005/8/layout/cycle4"/>
    <dgm:cxn modelId="{3EC6655D-B25D-4298-94A8-03C06E94AC38}" srcId="{8C2F87CE-33FD-4EEF-840B-29229C73B5B6}" destId="{8AFCDE3B-060F-4FF4-BE80-87459DB07FEA}" srcOrd="0" destOrd="0" parTransId="{6CEA92EF-E0A9-40C2-A8F6-983AF4D48706}" sibTransId="{5C8E483C-1FF1-4045-91FA-B208B31F5279}"/>
    <dgm:cxn modelId="{27E33D67-A9E7-4C9A-9486-C58B7ABD1168}" type="presOf" srcId="{0273D3AD-712F-4EBC-B125-7F362D1DB10F}" destId="{DBB94D51-329F-437B-9BAE-E9E6C564819E}" srcOrd="0" destOrd="0" presId="urn:microsoft.com/office/officeart/2005/8/layout/cycle4"/>
    <dgm:cxn modelId="{67D97D9A-5A37-4F3F-8031-8149BF52C869}" type="presOf" srcId="{685E2392-7E70-4A80-B84C-D12DCD2CD38E}" destId="{CBC1D719-8162-4664-9E23-F6251045D7D6}" srcOrd="1" destOrd="1" presId="urn:microsoft.com/office/officeart/2005/8/layout/cycle4"/>
    <dgm:cxn modelId="{A2EE1C70-F834-45BC-88D6-6615552A12E4}" srcId="{C5D55322-25AC-4469-9E9D-CF61CBE2D7D1}" destId="{C21F07B5-4CED-45DB-81F7-CCEBDA1A5761}" srcOrd="1" destOrd="0" parTransId="{352C6AD1-3F21-467A-BB0A-3CD580F76D7F}" sibTransId="{583E19CA-DA3A-45D4-AB94-B2B8D4942304}"/>
    <dgm:cxn modelId="{30FA5B29-9C40-4DF0-9DFF-8D94A8120DDF}" srcId="{C5D55322-25AC-4469-9E9D-CF61CBE2D7D1}" destId="{0273D3AD-712F-4EBC-B125-7F362D1DB10F}" srcOrd="0" destOrd="0" parTransId="{05CCA713-D6D6-4ED2-ABA9-7804C6DDEC4F}" sibTransId="{D2F75C31-C1E9-454B-A0EE-63BDB6F2261B}"/>
    <dgm:cxn modelId="{5A85F74F-A29A-46B7-8987-C2DD59200A5C}" type="presOf" srcId="{76016646-8E56-4479-B626-95504CAF6CAC}" destId="{FF1BB755-2338-49FD-96ED-3F05824A82B1}" srcOrd="0" destOrd="1" presId="urn:microsoft.com/office/officeart/2005/8/layout/cycle4"/>
    <dgm:cxn modelId="{6CCB7451-11B9-4A71-B4FA-8B62C389456A}" srcId="{8C2F87CE-33FD-4EEF-840B-29229C73B5B6}" destId="{4E8E33D4-A3E1-44DA-B3BC-03B454FD4E4E}" srcOrd="2" destOrd="0" parTransId="{26236240-69C8-43C2-A884-33FA3980816B}" sibTransId="{68259BF9-4AF9-4F8A-81EA-50496E3C3A4C}"/>
    <dgm:cxn modelId="{710439AB-B89B-4D64-84C7-FBD8DB7FCE0D}" type="presOf" srcId="{8AFCDE3B-060F-4FF4-BE80-87459DB07FEA}" destId="{CD6C29EC-BD2C-46F6-81C6-81D7955E1C09}" srcOrd="0" destOrd="0" presId="urn:microsoft.com/office/officeart/2005/8/layout/cycle4"/>
    <dgm:cxn modelId="{F3B32A6F-BFC6-41A1-9F48-428EE6918438}" type="presOf" srcId="{76016646-8E56-4479-B626-95504CAF6CAC}" destId="{DDFA9136-48ED-4B9F-9E9C-0D06DF4E207C}" srcOrd="1" destOrd="1" presId="urn:microsoft.com/office/officeart/2005/8/layout/cycle4"/>
    <dgm:cxn modelId="{B68AECD2-16B8-4EB6-ACAD-0A9D46823C71}" type="presOf" srcId="{A0125FB8-DF4F-4F0B-8B16-50F0687F9270}" destId="{CBC1D719-8162-4664-9E23-F6251045D7D6}" srcOrd="1" destOrd="0" presId="urn:microsoft.com/office/officeart/2005/8/layout/cycle4"/>
    <dgm:cxn modelId="{7D2B79BC-7DD1-4545-A80F-8DEAC2DC1380}" srcId="{C5D55322-25AC-4469-9E9D-CF61CBE2D7D1}" destId="{BC5D4A5D-8984-4D0C-A376-7B43864DCFB6}" srcOrd="4" destOrd="0" parTransId="{E7E8BDE6-24D0-4813-9DB1-9894C0C9B029}" sibTransId="{4989F768-F401-4278-A369-FB697FA4FC92}"/>
    <dgm:cxn modelId="{89FCEE8F-B2E5-451D-9716-0473C3AFF812}" type="presOf" srcId="{C5D55322-25AC-4469-9E9D-CF61CBE2D7D1}" destId="{8F7F49AA-F83E-4879-83A1-AC57D3199B65}" srcOrd="0" destOrd="0" presId="urn:microsoft.com/office/officeart/2005/8/layout/cycle4"/>
    <dgm:cxn modelId="{FA9B4DED-6106-479E-A3A4-8EBC457A88AB}" type="presOf" srcId="{699BEB14-643D-4C3A-802D-23121B3D2795}" destId="{6F3CE7AA-C65A-460C-AAD3-450A452E7882}" srcOrd="0" destOrd="2" presId="urn:microsoft.com/office/officeart/2005/8/layout/cycle4"/>
    <dgm:cxn modelId="{78DEFA17-21BE-4104-A589-46C21AFE6ACD}" srcId="{C21F07B5-4CED-45DB-81F7-CCEBDA1A5761}" destId="{685E2392-7E70-4A80-B84C-D12DCD2CD38E}" srcOrd="1" destOrd="0" parTransId="{1587FB88-221D-4832-95C4-6CC701695D40}" sibTransId="{6104A81A-2FD9-4BB5-81D9-A74136CA60EA}"/>
    <dgm:cxn modelId="{F5721292-FF10-4A77-8011-F688B3E54620}" type="presOf" srcId="{13FFB2E7-ACE6-4421-B93D-6F0651A8678D}" destId="{FF1BB755-2338-49FD-96ED-3F05824A82B1}" srcOrd="0" destOrd="0" presId="urn:microsoft.com/office/officeart/2005/8/layout/cycle4"/>
    <dgm:cxn modelId="{A0B846CA-94A9-49E7-9435-DD329A52D75C}" srcId="{6E02D3E3-439E-4BF5-B83A-C4DD27CD555A}" destId="{76016646-8E56-4479-B626-95504CAF6CAC}" srcOrd="1" destOrd="0" parTransId="{AEC2F9FC-E4ED-477E-8E9A-BCD7BEEE01DA}" sibTransId="{26C31158-4D1C-4850-BB21-73B85EED4FDA}"/>
    <dgm:cxn modelId="{DA402089-210A-4262-A213-F2073025E8A1}" type="presOf" srcId="{47E76782-7E79-43E9-85A2-DC8DB8E7DA0E}" destId="{6F3CE7AA-C65A-460C-AAD3-450A452E7882}" srcOrd="0" destOrd="0" presId="urn:microsoft.com/office/officeart/2005/8/layout/cycle4"/>
    <dgm:cxn modelId="{E3B52410-5D8C-41BC-9AB1-E90F9A5F6321}" type="presOf" srcId="{4E8E33D4-A3E1-44DA-B3BC-03B454FD4E4E}" destId="{CD6C29EC-BD2C-46F6-81C6-81D7955E1C09}" srcOrd="0" destOrd="2" presId="urn:microsoft.com/office/officeart/2005/8/layout/cycle4"/>
    <dgm:cxn modelId="{8A54EDDD-A7FE-4C9A-858B-C5E787EAF7B4}" type="presOf" srcId="{8AFCDE3B-060F-4FF4-BE80-87459DB07FEA}" destId="{26778EBC-1A9F-45AA-A1F5-1F74C820F26E}" srcOrd="1" destOrd="0" presId="urn:microsoft.com/office/officeart/2005/8/layout/cycle4"/>
    <dgm:cxn modelId="{B3587452-3B02-45D2-B4BB-C585623F9C45}" srcId="{0273D3AD-712F-4EBC-B125-7F362D1DB10F}" destId="{47E76782-7E79-43E9-85A2-DC8DB8E7DA0E}" srcOrd="0" destOrd="0" parTransId="{40C2C2A3-5400-4968-924B-93145D668DB5}" sibTransId="{46597020-8B8B-4354-9DB7-85B2CC5C9178}"/>
    <dgm:cxn modelId="{D89D89BF-E78C-4357-95C2-9AA34135016F}" type="presOf" srcId="{8A3AC214-901A-4FBD-B593-4131A61C06B4}" destId="{6F3CE7AA-C65A-460C-AAD3-450A452E7882}" srcOrd="0" destOrd="1" presId="urn:microsoft.com/office/officeart/2005/8/layout/cycle4"/>
    <dgm:cxn modelId="{D738743E-3879-404D-883E-6252ECA108C5}" type="presOf" srcId="{8A3AC214-901A-4FBD-B593-4131A61C06B4}" destId="{E0DBE1C3-437F-4C96-ACF9-B04FF1DEFFE5}" srcOrd="1" destOrd="1" presId="urn:microsoft.com/office/officeart/2005/8/layout/cycle4"/>
    <dgm:cxn modelId="{9ADC37CC-9C64-4721-806C-D1823BFE8174}" type="presOf" srcId="{699BEB14-643D-4C3A-802D-23121B3D2795}" destId="{E0DBE1C3-437F-4C96-ACF9-B04FF1DEFFE5}" srcOrd="1" destOrd="2" presId="urn:microsoft.com/office/officeart/2005/8/layout/cycle4"/>
    <dgm:cxn modelId="{122B1804-A734-4BC2-8FE0-C3CC3F56C24E}" srcId="{C5D55322-25AC-4469-9E9D-CF61CBE2D7D1}" destId="{6E02D3E3-439E-4BF5-B83A-C4DD27CD555A}" srcOrd="3" destOrd="0" parTransId="{A9E01055-A5D2-45C0-A073-396B03C63B5A}" sibTransId="{BDA5A95F-D088-4D02-B63A-3165E41DBCAE}"/>
    <dgm:cxn modelId="{B010D496-D911-408B-B3DB-450EAF48ECBA}" type="presOf" srcId="{6E02D3E3-439E-4BF5-B83A-C4DD27CD555A}" destId="{9A251388-07F2-4952-A086-1BCC727EEB5B}" srcOrd="0" destOrd="0" presId="urn:microsoft.com/office/officeart/2005/8/layout/cycle4"/>
    <dgm:cxn modelId="{F8D68541-689C-4680-A605-4FDBDAD2A713}" srcId="{0273D3AD-712F-4EBC-B125-7F362D1DB10F}" destId="{699BEB14-643D-4C3A-802D-23121B3D2795}" srcOrd="2" destOrd="0" parTransId="{893FA317-8CB6-464E-86F5-235A0F125D8B}" sibTransId="{F02D8934-41AF-405E-BDA8-1F782A895E45}"/>
    <dgm:cxn modelId="{A0054ED4-D97C-4BE9-9196-FF3B622F2692}" type="presOf" srcId="{47E76782-7E79-43E9-85A2-DC8DB8E7DA0E}" destId="{E0DBE1C3-437F-4C96-ACF9-B04FF1DEFFE5}" srcOrd="1" destOrd="0" presId="urn:microsoft.com/office/officeart/2005/8/layout/cycle4"/>
    <dgm:cxn modelId="{44B67E69-AD7D-41BB-8E91-E13C262B8D6A}" srcId="{6E02D3E3-439E-4BF5-B83A-C4DD27CD555A}" destId="{13FFB2E7-ACE6-4421-B93D-6F0651A8678D}" srcOrd="0" destOrd="0" parTransId="{39587884-ACA3-4E04-9893-FCF4F1663D83}" sibTransId="{F7AE5355-259D-48ED-9966-3D8139ECC4A5}"/>
    <dgm:cxn modelId="{586FE69A-2019-47FE-8E3D-3F19A6FA2E83}" type="presOf" srcId="{8C404BA2-3C8F-4F78-B799-54E020D033B7}" destId="{CD6C29EC-BD2C-46F6-81C6-81D7955E1C09}" srcOrd="0" destOrd="1" presId="urn:microsoft.com/office/officeart/2005/8/layout/cycle4"/>
    <dgm:cxn modelId="{3F2298C0-0697-40EA-BDB8-9890C6580BA4}" srcId="{8C2F87CE-33FD-4EEF-840B-29229C73B5B6}" destId="{8C404BA2-3C8F-4F78-B799-54E020D033B7}" srcOrd="1" destOrd="0" parTransId="{1A7848E5-1060-40C4-87EC-565227E2047C}" sibTransId="{036CAB48-F598-4621-8B6D-AFB5A7D22C59}"/>
    <dgm:cxn modelId="{86C8CD7A-8F1A-4991-8944-312AF4A5DD52}" type="presOf" srcId="{4E8E33D4-A3E1-44DA-B3BC-03B454FD4E4E}" destId="{26778EBC-1A9F-45AA-A1F5-1F74C820F26E}" srcOrd="1" destOrd="2" presId="urn:microsoft.com/office/officeart/2005/8/layout/cycle4"/>
    <dgm:cxn modelId="{EF8A25DB-B543-437F-8FA6-19BA4E5F3971}" srcId="{C21F07B5-4CED-45DB-81F7-CCEBDA1A5761}" destId="{A0125FB8-DF4F-4F0B-8B16-50F0687F9270}" srcOrd="0" destOrd="0" parTransId="{7DADE475-028A-4D5E-9561-7B1A037237AE}" sibTransId="{A650DDDA-4948-4B6F-8AA6-2BDD13F917AE}"/>
    <dgm:cxn modelId="{E338E7B5-CA31-48DF-9FC1-43671B987848}" type="presOf" srcId="{13FFB2E7-ACE6-4421-B93D-6F0651A8678D}" destId="{DDFA9136-48ED-4B9F-9E9C-0D06DF4E207C}" srcOrd="1" destOrd="0" presId="urn:microsoft.com/office/officeart/2005/8/layout/cycle4"/>
    <dgm:cxn modelId="{E6E6C4F7-7C60-4168-AAE8-DCADFB08C9BA}" type="presParOf" srcId="{8F7F49AA-F83E-4879-83A1-AC57D3199B65}" destId="{7F380042-9F88-4727-BA98-814907D210F1}" srcOrd="0" destOrd="0" presId="urn:microsoft.com/office/officeart/2005/8/layout/cycle4"/>
    <dgm:cxn modelId="{B065BF63-9112-455F-B515-D21E5139405F}" type="presParOf" srcId="{7F380042-9F88-4727-BA98-814907D210F1}" destId="{8B3D9396-9B97-44A4-95A8-FF71FA2B9D15}" srcOrd="0" destOrd="0" presId="urn:microsoft.com/office/officeart/2005/8/layout/cycle4"/>
    <dgm:cxn modelId="{46867305-C4A7-45A7-8C89-FD3DE1250122}" type="presParOf" srcId="{8B3D9396-9B97-44A4-95A8-FF71FA2B9D15}" destId="{6F3CE7AA-C65A-460C-AAD3-450A452E7882}" srcOrd="0" destOrd="0" presId="urn:microsoft.com/office/officeart/2005/8/layout/cycle4"/>
    <dgm:cxn modelId="{31CD042A-0766-436B-AC3A-0DB0CA33A4A7}" type="presParOf" srcId="{8B3D9396-9B97-44A4-95A8-FF71FA2B9D15}" destId="{E0DBE1C3-437F-4C96-ACF9-B04FF1DEFFE5}" srcOrd="1" destOrd="0" presId="urn:microsoft.com/office/officeart/2005/8/layout/cycle4"/>
    <dgm:cxn modelId="{493F45E2-A1FA-414D-8222-113FD7DADDB6}" type="presParOf" srcId="{7F380042-9F88-4727-BA98-814907D210F1}" destId="{22226675-CAFE-4A67-94A6-5769A762F942}" srcOrd="1" destOrd="0" presId="urn:microsoft.com/office/officeart/2005/8/layout/cycle4"/>
    <dgm:cxn modelId="{4B68B002-5878-4C67-99D2-3FAA42B1AA44}" type="presParOf" srcId="{22226675-CAFE-4A67-94A6-5769A762F942}" destId="{391C6E2B-E458-423E-B682-531620454BAF}" srcOrd="0" destOrd="0" presId="urn:microsoft.com/office/officeart/2005/8/layout/cycle4"/>
    <dgm:cxn modelId="{CC4A0701-3C51-49B7-96F9-24107F98B810}" type="presParOf" srcId="{22226675-CAFE-4A67-94A6-5769A762F942}" destId="{CBC1D719-8162-4664-9E23-F6251045D7D6}" srcOrd="1" destOrd="0" presId="urn:microsoft.com/office/officeart/2005/8/layout/cycle4"/>
    <dgm:cxn modelId="{AFA272A7-251A-4065-AD82-53ABE418900E}" type="presParOf" srcId="{7F380042-9F88-4727-BA98-814907D210F1}" destId="{58F84F75-2FE6-45BD-AACB-7560DDAB9B0C}" srcOrd="2" destOrd="0" presId="urn:microsoft.com/office/officeart/2005/8/layout/cycle4"/>
    <dgm:cxn modelId="{931527C0-2CFD-4387-9817-C9EE4E0654A1}" type="presParOf" srcId="{58F84F75-2FE6-45BD-AACB-7560DDAB9B0C}" destId="{CD6C29EC-BD2C-46F6-81C6-81D7955E1C09}" srcOrd="0" destOrd="0" presId="urn:microsoft.com/office/officeart/2005/8/layout/cycle4"/>
    <dgm:cxn modelId="{57F2FB53-3B7B-4066-A732-FDECBA7418E7}" type="presParOf" srcId="{58F84F75-2FE6-45BD-AACB-7560DDAB9B0C}" destId="{26778EBC-1A9F-45AA-A1F5-1F74C820F26E}" srcOrd="1" destOrd="0" presId="urn:microsoft.com/office/officeart/2005/8/layout/cycle4"/>
    <dgm:cxn modelId="{2F3FE4DA-961C-4DBB-B820-52EB6EFC33F8}" type="presParOf" srcId="{7F380042-9F88-4727-BA98-814907D210F1}" destId="{8AF923D9-D040-4793-82BE-F531DFB84EF2}" srcOrd="3" destOrd="0" presId="urn:microsoft.com/office/officeart/2005/8/layout/cycle4"/>
    <dgm:cxn modelId="{335BDEA3-BB45-49A8-BC39-2311B0193EAC}" type="presParOf" srcId="{8AF923D9-D040-4793-82BE-F531DFB84EF2}" destId="{FF1BB755-2338-49FD-96ED-3F05824A82B1}" srcOrd="0" destOrd="0" presId="urn:microsoft.com/office/officeart/2005/8/layout/cycle4"/>
    <dgm:cxn modelId="{02D7E40F-3A7E-48BF-A0E2-00E585B21A0B}" type="presParOf" srcId="{8AF923D9-D040-4793-82BE-F531DFB84EF2}" destId="{DDFA9136-48ED-4B9F-9E9C-0D06DF4E207C}" srcOrd="1" destOrd="0" presId="urn:microsoft.com/office/officeart/2005/8/layout/cycle4"/>
    <dgm:cxn modelId="{DB99DB73-32C0-46A8-B1E4-8D7E456E5F4E}" type="presParOf" srcId="{7F380042-9F88-4727-BA98-814907D210F1}" destId="{3163E320-2C0E-46B6-9CC8-BB5B4766F555}" srcOrd="4" destOrd="0" presId="urn:microsoft.com/office/officeart/2005/8/layout/cycle4"/>
    <dgm:cxn modelId="{098EFD37-32AF-459D-A984-4FAA49759006}" type="presParOf" srcId="{8F7F49AA-F83E-4879-83A1-AC57D3199B65}" destId="{DD0B26DA-F697-4136-A488-2D734F1BB43E}" srcOrd="1" destOrd="0" presId="urn:microsoft.com/office/officeart/2005/8/layout/cycle4"/>
    <dgm:cxn modelId="{065266EC-D934-461F-AB3F-9C807400267D}" type="presParOf" srcId="{DD0B26DA-F697-4136-A488-2D734F1BB43E}" destId="{DBB94D51-329F-437B-9BAE-E9E6C564819E}" srcOrd="0" destOrd="0" presId="urn:microsoft.com/office/officeart/2005/8/layout/cycle4"/>
    <dgm:cxn modelId="{F307BFAC-CEF7-4748-A786-742DAF23A3A5}" type="presParOf" srcId="{DD0B26DA-F697-4136-A488-2D734F1BB43E}" destId="{41B3873F-26E1-458B-9391-869CA99CFA24}" srcOrd="1" destOrd="0" presId="urn:microsoft.com/office/officeart/2005/8/layout/cycle4"/>
    <dgm:cxn modelId="{7CF6460E-85D1-4637-9578-87929219E9B5}" type="presParOf" srcId="{DD0B26DA-F697-4136-A488-2D734F1BB43E}" destId="{7426D310-F4FA-4BE4-81B7-50EEDA0B1F4A}" srcOrd="2" destOrd="0" presId="urn:microsoft.com/office/officeart/2005/8/layout/cycle4"/>
    <dgm:cxn modelId="{9F893122-0D11-46FC-9C38-503DBF0517E3}" type="presParOf" srcId="{DD0B26DA-F697-4136-A488-2D734F1BB43E}" destId="{9A251388-07F2-4952-A086-1BCC727EEB5B}" srcOrd="3" destOrd="0" presId="urn:microsoft.com/office/officeart/2005/8/layout/cycle4"/>
    <dgm:cxn modelId="{BF680B7E-956B-4494-9F02-506F9B261859}" type="presParOf" srcId="{DD0B26DA-F697-4136-A488-2D734F1BB43E}" destId="{229EC9C2-1B10-4E0E-B233-D18E7548E957}" srcOrd="4" destOrd="0" presId="urn:microsoft.com/office/officeart/2005/8/layout/cycle4"/>
    <dgm:cxn modelId="{0C49B258-5A6A-46CF-815B-F68CDE99730C}" type="presParOf" srcId="{8F7F49AA-F83E-4879-83A1-AC57D3199B65}" destId="{6569BE7F-537B-47F0-A4B1-E0C1B6E9DD32}" srcOrd="2" destOrd="0" presId="urn:microsoft.com/office/officeart/2005/8/layout/cycle4"/>
    <dgm:cxn modelId="{6ED48E58-3E09-4230-8665-3EED8BC86A11}" type="presParOf" srcId="{8F7F49AA-F83E-4879-83A1-AC57D3199B65}" destId="{5944E626-683D-4614-9B6C-5B51D876737A}" srcOrd="3" destOrd="0" presId="urn:microsoft.com/office/officeart/2005/8/layout/cycle4"/>
  </dgm:cxnLst>
  <dgm:bg/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131470-19B1-4E85-BFF6-6189FE82E466}" type="doc">
      <dgm:prSet loTypeId="urn:diagrams.loki3.com/TabbedArc+Icon" loCatId="relationship" qsTypeId="urn:microsoft.com/office/officeart/2005/8/quickstyle/simple1" qsCatId="simple" csTypeId="urn:microsoft.com/office/officeart/2005/8/colors/colorful4" csCatId="colorful" phldr="1"/>
      <dgm:spPr/>
    </dgm:pt>
    <dgm:pt modelId="{01F8E910-A7FB-4CFC-902F-59BB36A64865}">
      <dgm:prSet phldrT="[Texto]"/>
      <dgm:spPr/>
      <dgm:t>
        <a:bodyPr/>
        <a:lstStyle/>
        <a:p>
          <a:r>
            <a:rPr lang="es-ES" dirty="0"/>
            <a:t>Infraestructura y </a:t>
          </a:r>
          <a:r>
            <a:rPr lang="es-ES" dirty="0" smtClean="0"/>
            <a:t>equipamiento</a:t>
          </a:r>
          <a:endParaRPr lang="es-ES" dirty="0"/>
        </a:p>
      </dgm:t>
    </dgm:pt>
    <dgm:pt modelId="{90B92EE8-214F-49D7-92F6-7E10E519BAB9}" type="parTrans" cxnId="{7ECD4411-9CC9-41BA-963C-C6A2168AAE09}">
      <dgm:prSet/>
      <dgm:spPr/>
      <dgm:t>
        <a:bodyPr/>
        <a:lstStyle/>
        <a:p>
          <a:endParaRPr lang="es-ES"/>
        </a:p>
      </dgm:t>
    </dgm:pt>
    <dgm:pt modelId="{C8A5254C-25E9-4A7E-B63A-FC5907F32CCA}" type="sibTrans" cxnId="{7ECD4411-9CC9-41BA-963C-C6A2168AAE09}">
      <dgm:prSet/>
      <dgm:spPr/>
      <dgm:t>
        <a:bodyPr/>
        <a:lstStyle/>
        <a:p>
          <a:endParaRPr lang="es-ES"/>
        </a:p>
      </dgm:t>
    </dgm:pt>
    <dgm:pt modelId="{588DEADE-D688-47AF-96F0-7F632F227495}">
      <dgm:prSet phldrT="[Texto]"/>
      <dgm:spPr/>
      <dgm:t>
        <a:bodyPr/>
        <a:lstStyle/>
        <a:p>
          <a:r>
            <a:rPr lang="es-ES" dirty="0"/>
            <a:t>Cuerpo </a:t>
          </a:r>
          <a:r>
            <a:rPr lang="es-ES" dirty="0" smtClean="0"/>
            <a:t>académico</a:t>
          </a:r>
          <a:endParaRPr lang="es-ES" dirty="0"/>
        </a:p>
      </dgm:t>
    </dgm:pt>
    <dgm:pt modelId="{160ABC70-608E-4D9D-BBD9-921CE0C106D8}" type="parTrans" cxnId="{53E4CEBF-C9BF-490E-BB44-A562B59F6F0D}">
      <dgm:prSet/>
      <dgm:spPr/>
      <dgm:t>
        <a:bodyPr/>
        <a:lstStyle/>
        <a:p>
          <a:endParaRPr lang="es-ES"/>
        </a:p>
      </dgm:t>
    </dgm:pt>
    <dgm:pt modelId="{8CC222A0-E29E-4E22-A8D5-5ECA537CC83A}" type="sibTrans" cxnId="{53E4CEBF-C9BF-490E-BB44-A562B59F6F0D}">
      <dgm:prSet/>
      <dgm:spPr/>
      <dgm:t>
        <a:bodyPr/>
        <a:lstStyle/>
        <a:p>
          <a:endParaRPr lang="es-ES"/>
        </a:p>
      </dgm:t>
    </dgm:pt>
    <dgm:pt modelId="{9731BCC3-8C8C-4506-8451-2405EE5C56A4}">
      <dgm:prSet phldrT="[Texto]"/>
      <dgm:spPr/>
      <dgm:t>
        <a:bodyPr/>
        <a:lstStyle/>
        <a:p>
          <a:r>
            <a:rPr lang="es-ES" dirty="0"/>
            <a:t>Gestión institucional</a:t>
          </a:r>
        </a:p>
      </dgm:t>
    </dgm:pt>
    <dgm:pt modelId="{E8313761-2B83-45A9-BD78-237D331EC933}" type="parTrans" cxnId="{F4036773-1A56-4A68-B32B-6820D822D66A}">
      <dgm:prSet/>
      <dgm:spPr/>
      <dgm:t>
        <a:bodyPr/>
        <a:lstStyle/>
        <a:p>
          <a:endParaRPr lang="es-ES"/>
        </a:p>
      </dgm:t>
    </dgm:pt>
    <dgm:pt modelId="{1921BC7A-468B-4105-8683-165B9DDCD699}" type="sibTrans" cxnId="{F4036773-1A56-4A68-B32B-6820D822D66A}">
      <dgm:prSet/>
      <dgm:spPr/>
      <dgm:t>
        <a:bodyPr/>
        <a:lstStyle/>
        <a:p>
          <a:endParaRPr lang="es-ES"/>
        </a:p>
      </dgm:t>
    </dgm:pt>
    <dgm:pt modelId="{0348FA7C-36C1-4E42-B2CB-6BFD22AA98B5}" type="pres">
      <dgm:prSet presAssocID="{2A131470-19B1-4E85-BFF6-6189FE82E466}" presName="Name0" presStyleCnt="0">
        <dgm:presLayoutVars>
          <dgm:dir/>
          <dgm:resizeHandles val="exact"/>
        </dgm:presLayoutVars>
      </dgm:prSet>
      <dgm:spPr/>
    </dgm:pt>
    <dgm:pt modelId="{1B9E610C-3296-47C5-ABC0-A0DEE89FCE1C}" type="pres">
      <dgm:prSet presAssocID="{01F8E910-A7FB-4CFC-902F-59BB36A64865}" presName="twoplus" presStyleLbl="node1" presStyleIdx="0" presStyleCnt="3" custAng="2400000" custScaleX="177459" custScaleY="69607" custRadScaleRad="147838" custRadScaleInc="-515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ES"/>
        </a:p>
      </dgm:t>
    </dgm:pt>
    <dgm:pt modelId="{7328A403-5B48-4519-9236-63468833263B}" type="pres">
      <dgm:prSet presAssocID="{588DEADE-D688-47AF-96F0-7F632F227495}" presName="twoplus" presStyleLbl="node1" presStyleIdx="1" presStyleCnt="3" custScaleX="217343" custScaleY="69802" custRadScaleRad="101848" custRadScaleInc="167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ES"/>
        </a:p>
      </dgm:t>
    </dgm:pt>
    <dgm:pt modelId="{0B709660-7E9D-4564-9C9C-0640ED48BF66}" type="pres">
      <dgm:prSet presAssocID="{9731BCC3-8C8C-4506-8451-2405EE5C56A4}" presName="twoplus" presStyleLbl="node1" presStyleIdx="2" presStyleCnt="3" custAng="19200000" custScaleX="171510" custScaleY="70636" custRadScaleRad="138961" custRadScaleInc="264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ES"/>
        </a:p>
      </dgm:t>
    </dgm:pt>
  </dgm:ptLst>
  <dgm:cxnLst>
    <dgm:cxn modelId="{53E4CEBF-C9BF-490E-BB44-A562B59F6F0D}" srcId="{2A131470-19B1-4E85-BFF6-6189FE82E466}" destId="{588DEADE-D688-47AF-96F0-7F632F227495}" srcOrd="1" destOrd="0" parTransId="{160ABC70-608E-4D9D-BBD9-921CE0C106D8}" sibTransId="{8CC222A0-E29E-4E22-A8D5-5ECA537CC83A}"/>
    <dgm:cxn modelId="{F4036773-1A56-4A68-B32B-6820D822D66A}" srcId="{2A131470-19B1-4E85-BFF6-6189FE82E466}" destId="{9731BCC3-8C8C-4506-8451-2405EE5C56A4}" srcOrd="2" destOrd="0" parTransId="{E8313761-2B83-45A9-BD78-237D331EC933}" sibTransId="{1921BC7A-468B-4105-8683-165B9DDCD699}"/>
    <dgm:cxn modelId="{16A98553-8404-4CFB-B185-2A3CA917C75C}" type="presOf" srcId="{01F8E910-A7FB-4CFC-902F-59BB36A64865}" destId="{1B9E610C-3296-47C5-ABC0-A0DEE89FCE1C}" srcOrd="0" destOrd="0" presId="urn:diagrams.loki3.com/TabbedArc+Icon"/>
    <dgm:cxn modelId="{6DFB6740-5E11-425A-B86C-02305ADDFE17}" type="presOf" srcId="{2A131470-19B1-4E85-BFF6-6189FE82E466}" destId="{0348FA7C-36C1-4E42-B2CB-6BFD22AA98B5}" srcOrd="0" destOrd="0" presId="urn:diagrams.loki3.com/TabbedArc+Icon"/>
    <dgm:cxn modelId="{A762688F-571B-4379-A831-CC3A9333C621}" type="presOf" srcId="{588DEADE-D688-47AF-96F0-7F632F227495}" destId="{7328A403-5B48-4519-9236-63468833263B}" srcOrd="0" destOrd="0" presId="urn:diagrams.loki3.com/TabbedArc+Icon"/>
    <dgm:cxn modelId="{CFB6A23C-7F04-439E-B889-A7BE72D7694B}" type="presOf" srcId="{9731BCC3-8C8C-4506-8451-2405EE5C56A4}" destId="{0B709660-7E9D-4564-9C9C-0640ED48BF66}" srcOrd="0" destOrd="0" presId="urn:diagrams.loki3.com/TabbedArc+Icon"/>
    <dgm:cxn modelId="{7ECD4411-9CC9-41BA-963C-C6A2168AAE09}" srcId="{2A131470-19B1-4E85-BFF6-6189FE82E466}" destId="{01F8E910-A7FB-4CFC-902F-59BB36A64865}" srcOrd="0" destOrd="0" parTransId="{90B92EE8-214F-49D7-92F6-7E10E519BAB9}" sibTransId="{C8A5254C-25E9-4A7E-B63A-FC5907F32CCA}"/>
    <dgm:cxn modelId="{4591FB21-AA06-4A87-A0C5-041363C45E74}" type="presParOf" srcId="{0348FA7C-36C1-4E42-B2CB-6BFD22AA98B5}" destId="{1B9E610C-3296-47C5-ABC0-A0DEE89FCE1C}" srcOrd="0" destOrd="0" presId="urn:diagrams.loki3.com/TabbedArc+Icon"/>
    <dgm:cxn modelId="{37A24FA5-36D4-43FD-B171-929012CA3197}" type="presParOf" srcId="{0348FA7C-36C1-4E42-B2CB-6BFD22AA98B5}" destId="{7328A403-5B48-4519-9236-63468833263B}" srcOrd="1" destOrd="0" presId="urn:diagrams.loki3.com/TabbedArc+Icon"/>
    <dgm:cxn modelId="{7E642859-593A-4235-8E9F-24EDA2F19BEE}" type="presParOf" srcId="{0348FA7C-36C1-4E42-B2CB-6BFD22AA98B5}" destId="{0B709660-7E9D-4564-9C9C-0640ED48BF66}" srcOrd="2" destOrd="0" presId="urn:diagrams.loki3.com/TabbedArc+Icon"/>
  </dgm:cxnLst>
  <dgm:bg>
    <a:noFill/>
  </dgm:bg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39486-4DBF-4CFC-A5FF-79DCBC2C7715}">
      <dsp:nvSpPr>
        <dsp:cNvPr id="0" name=""/>
        <dsp:cNvSpPr/>
      </dsp:nvSpPr>
      <dsp:spPr>
        <a:xfrm>
          <a:off x="0" y="0"/>
          <a:ext cx="2758860" cy="518390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61CF74-1E54-40BA-894B-AD288DC0EF37}">
      <dsp:nvSpPr>
        <dsp:cNvPr id="0" name=""/>
        <dsp:cNvSpPr/>
      </dsp:nvSpPr>
      <dsp:spPr>
        <a:xfrm>
          <a:off x="1379430" y="491187"/>
          <a:ext cx="1793259" cy="9213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Instituciones del Estado</a:t>
          </a:r>
          <a:endParaRPr lang="es-ES" sz="2000" kern="1200" dirty="0"/>
        </a:p>
      </dsp:txBody>
      <dsp:txXfrm>
        <a:off x="1424407" y="536164"/>
        <a:ext cx="1703305" cy="831404"/>
      </dsp:txXfrm>
    </dsp:sp>
    <dsp:sp modelId="{3769DFD1-D629-4D6C-828E-9A1FB6DA6448}">
      <dsp:nvSpPr>
        <dsp:cNvPr id="0" name=""/>
        <dsp:cNvSpPr/>
      </dsp:nvSpPr>
      <dsp:spPr>
        <a:xfrm>
          <a:off x="1379430" y="1500006"/>
          <a:ext cx="1793259" cy="9213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Financiamiento Público</a:t>
          </a:r>
          <a:endParaRPr lang="es-ES" sz="1800" kern="1200" dirty="0"/>
        </a:p>
      </dsp:txBody>
      <dsp:txXfrm>
        <a:off x="1424407" y="1544983"/>
        <a:ext cx="1703305" cy="831404"/>
      </dsp:txXfrm>
    </dsp:sp>
    <dsp:sp modelId="{4DAD1726-DA07-4307-BFFF-E930907BE58D}">
      <dsp:nvSpPr>
        <dsp:cNvPr id="0" name=""/>
        <dsp:cNvSpPr/>
      </dsp:nvSpPr>
      <dsp:spPr>
        <a:xfrm>
          <a:off x="1379430" y="2508824"/>
          <a:ext cx="1793259" cy="9213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err="1" smtClean="0"/>
            <a:t>Aseg</a:t>
          </a:r>
          <a:r>
            <a:rPr lang="es-ES" sz="2000" kern="1200" dirty="0" smtClean="0"/>
            <a:t>. de la Calidad</a:t>
          </a:r>
          <a:endParaRPr lang="es-ES" sz="2000" kern="1200" dirty="0"/>
        </a:p>
      </dsp:txBody>
      <dsp:txXfrm>
        <a:off x="1424407" y="2553801"/>
        <a:ext cx="1703305" cy="831404"/>
      </dsp:txXfrm>
    </dsp:sp>
    <dsp:sp modelId="{1FE70674-DB58-4F79-AA06-FCFDE3140CF0}">
      <dsp:nvSpPr>
        <dsp:cNvPr id="0" name=""/>
        <dsp:cNvSpPr/>
      </dsp:nvSpPr>
      <dsp:spPr>
        <a:xfrm>
          <a:off x="1379430" y="4196611"/>
          <a:ext cx="1793259" cy="9213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Marco Regulatorio ESUP</a:t>
          </a:r>
          <a:endParaRPr lang="es-ES" sz="2000" kern="1200" dirty="0"/>
        </a:p>
      </dsp:txBody>
      <dsp:txXfrm>
        <a:off x="1424407" y="4241588"/>
        <a:ext cx="1703305" cy="8314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39486-4DBF-4CFC-A5FF-79DCBC2C7715}">
      <dsp:nvSpPr>
        <dsp:cNvPr id="0" name=""/>
        <dsp:cNvSpPr/>
      </dsp:nvSpPr>
      <dsp:spPr>
        <a:xfrm>
          <a:off x="0" y="0"/>
          <a:ext cx="2758860" cy="518390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61CF74-1E54-40BA-894B-AD288DC0EF37}">
      <dsp:nvSpPr>
        <dsp:cNvPr id="0" name=""/>
        <dsp:cNvSpPr/>
      </dsp:nvSpPr>
      <dsp:spPr>
        <a:xfrm>
          <a:off x="1379430" y="491187"/>
          <a:ext cx="1793259" cy="9213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Instituciones del Estado</a:t>
          </a:r>
          <a:endParaRPr lang="es-ES" sz="2000" kern="1200" dirty="0"/>
        </a:p>
      </dsp:txBody>
      <dsp:txXfrm>
        <a:off x="1424407" y="536164"/>
        <a:ext cx="1703305" cy="831404"/>
      </dsp:txXfrm>
    </dsp:sp>
    <dsp:sp modelId="{3769DFD1-D629-4D6C-828E-9A1FB6DA6448}">
      <dsp:nvSpPr>
        <dsp:cNvPr id="0" name=""/>
        <dsp:cNvSpPr/>
      </dsp:nvSpPr>
      <dsp:spPr>
        <a:xfrm>
          <a:off x="1379430" y="1500006"/>
          <a:ext cx="1793259" cy="9213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Financiamiento Público</a:t>
          </a:r>
          <a:endParaRPr lang="es-ES" sz="1800" kern="1200" dirty="0"/>
        </a:p>
      </dsp:txBody>
      <dsp:txXfrm>
        <a:off x="1424407" y="1544983"/>
        <a:ext cx="1703305" cy="831404"/>
      </dsp:txXfrm>
    </dsp:sp>
    <dsp:sp modelId="{4DAD1726-DA07-4307-BFFF-E930907BE58D}">
      <dsp:nvSpPr>
        <dsp:cNvPr id="0" name=""/>
        <dsp:cNvSpPr/>
      </dsp:nvSpPr>
      <dsp:spPr>
        <a:xfrm>
          <a:off x="1379430" y="2508824"/>
          <a:ext cx="1793259" cy="9213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err="1" smtClean="0"/>
            <a:t>Aseg</a:t>
          </a:r>
          <a:r>
            <a:rPr lang="es-ES" sz="2000" kern="1200" dirty="0" smtClean="0"/>
            <a:t>. de la Calidad</a:t>
          </a:r>
          <a:endParaRPr lang="es-ES" sz="2000" kern="1200" dirty="0"/>
        </a:p>
      </dsp:txBody>
      <dsp:txXfrm>
        <a:off x="1424407" y="2553801"/>
        <a:ext cx="1703305" cy="831404"/>
      </dsp:txXfrm>
    </dsp:sp>
    <dsp:sp modelId="{1FE70674-DB58-4F79-AA06-FCFDE3140CF0}">
      <dsp:nvSpPr>
        <dsp:cNvPr id="0" name=""/>
        <dsp:cNvSpPr/>
      </dsp:nvSpPr>
      <dsp:spPr>
        <a:xfrm>
          <a:off x="1379430" y="4196611"/>
          <a:ext cx="1793259" cy="9213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Marco Regulatorio ESUP</a:t>
          </a:r>
          <a:endParaRPr lang="es-ES" sz="2000" kern="1200" dirty="0"/>
        </a:p>
      </dsp:txBody>
      <dsp:txXfrm>
        <a:off x="1424407" y="4241588"/>
        <a:ext cx="1703305" cy="8314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39486-4DBF-4CFC-A5FF-79DCBC2C7715}">
      <dsp:nvSpPr>
        <dsp:cNvPr id="0" name=""/>
        <dsp:cNvSpPr/>
      </dsp:nvSpPr>
      <dsp:spPr>
        <a:xfrm>
          <a:off x="0" y="0"/>
          <a:ext cx="2758860" cy="518390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61CF74-1E54-40BA-894B-AD288DC0EF37}">
      <dsp:nvSpPr>
        <dsp:cNvPr id="0" name=""/>
        <dsp:cNvSpPr/>
      </dsp:nvSpPr>
      <dsp:spPr>
        <a:xfrm>
          <a:off x="1379430" y="147036"/>
          <a:ext cx="1793259" cy="9213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Políticas generales de Educación</a:t>
          </a:r>
          <a:endParaRPr lang="es-ES" sz="2000" kern="1200" dirty="0"/>
        </a:p>
      </dsp:txBody>
      <dsp:txXfrm>
        <a:off x="1424407" y="192013"/>
        <a:ext cx="1703305" cy="831404"/>
      </dsp:txXfrm>
    </dsp:sp>
    <dsp:sp modelId="{3769DFD1-D629-4D6C-828E-9A1FB6DA6448}">
      <dsp:nvSpPr>
        <dsp:cNvPr id="0" name=""/>
        <dsp:cNvSpPr/>
      </dsp:nvSpPr>
      <dsp:spPr>
        <a:xfrm>
          <a:off x="1379430" y="1334788"/>
          <a:ext cx="1793259" cy="9213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Educación Escolar</a:t>
          </a:r>
          <a:endParaRPr lang="es-ES" sz="1800" kern="1200" dirty="0"/>
        </a:p>
      </dsp:txBody>
      <dsp:txXfrm>
        <a:off x="1424407" y="1379765"/>
        <a:ext cx="1703305" cy="831404"/>
      </dsp:txXfrm>
    </dsp:sp>
    <dsp:sp modelId="{4DAD1726-DA07-4307-BFFF-E930907BE58D}">
      <dsp:nvSpPr>
        <dsp:cNvPr id="0" name=""/>
        <dsp:cNvSpPr/>
      </dsp:nvSpPr>
      <dsp:spPr>
        <a:xfrm>
          <a:off x="1379430" y="2733069"/>
          <a:ext cx="1793259" cy="9213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Educación Superior</a:t>
          </a:r>
          <a:endParaRPr lang="es-ES" sz="2000" kern="1200" dirty="0"/>
        </a:p>
      </dsp:txBody>
      <dsp:txXfrm>
        <a:off x="1424407" y="2778046"/>
        <a:ext cx="1703305" cy="831404"/>
      </dsp:txXfrm>
    </dsp:sp>
    <dsp:sp modelId="{1FE70674-DB58-4F79-AA06-FCFDE3140CF0}">
      <dsp:nvSpPr>
        <dsp:cNvPr id="0" name=""/>
        <dsp:cNvSpPr/>
      </dsp:nvSpPr>
      <dsp:spPr>
        <a:xfrm>
          <a:off x="1379430" y="4196611"/>
          <a:ext cx="1793259" cy="9213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Política Nacional Docente</a:t>
          </a:r>
          <a:endParaRPr lang="es-ES" sz="2000" kern="1200" dirty="0"/>
        </a:p>
      </dsp:txBody>
      <dsp:txXfrm>
        <a:off x="1424407" y="4241588"/>
        <a:ext cx="1703305" cy="8314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C29EC-BD2C-46F6-81C6-81D7955E1C09}">
      <dsp:nvSpPr>
        <dsp:cNvPr id="0" name=""/>
        <dsp:cNvSpPr/>
      </dsp:nvSpPr>
      <dsp:spPr>
        <a:xfrm>
          <a:off x="4096183" y="2292824"/>
          <a:ext cx="1961995" cy="1577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900" kern="1200" dirty="0"/>
            <a:t>Desempeños mínimos obligatorios para el perfil de egreso.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900" kern="1200" dirty="0"/>
            <a:t>Estándares disciplinarios y pedagógicos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900" kern="1200" dirty="0"/>
            <a:t>Requisitos y mecanismos  de titulación</a:t>
          </a:r>
        </a:p>
      </dsp:txBody>
      <dsp:txXfrm>
        <a:off x="4719434" y="2721848"/>
        <a:ext cx="1304092" cy="1113812"/>
      </dsp:txXfrm>
    </dsp:sp>
    <dsp:sp modelId="{FF1BB755-2338-49FD-96ED-3F05824A82B1}">
      <dsp:nvSpPr>
        <dsp:cNvPr id="0" name=""/>
        <dsp:cNvSpPr/>
      </dsp:nvSpPr>
      <dsp:spPr>
        <a:xfrm>
          <a:off x="207412" y="2278056"/>
          <a:ext cx="1961995" cy="15028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/>
            <a:t>Elementos obligatorios  de planes de estudio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/>
            <a:t>Evaluación intermedia obligatoria y formativa</a:t>
          </a:r>
        </a:p>
      </dsp:txBody>
      <dsp:txXfrm>
        <a:off x="240424" y="2686777"/>
        <a:ext cx="1307372" cy="1061101"/>
      </dsp:txXfrm>
    </dsp:sp>
    <dsp:sp modelId="{391C6E2B-E458-423E-B682-531620454BAF}">
      <dsp:nvSpPr>
        <dsp:cNvPr id="0" name=""/>
        <dsp:cNvSpPr/>
      </dsp:nvSpPr>
      <dsp:spPr>
        <a:xfrm>
          <a:off x="4152120" y="157150"/>
          <a:ext cx="1961995" cy="12709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/>
            <a:t>Estudiantes de buen </a:t>
          </a:r>
          <a:r>
            <a:rPr lang="es-ES" sz="1000" kern="1200" dirty="0" smtClean="0"/>
            <a:t>rendimiento </a:t>
          </a:r>
          <a:r>
            <a:rPr lang="es-ES" sz="1000" kern="1200" dirty="0"/>
            <a:t>escolar.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/>
            <a:t>Diagnóstico y acompañamiento.</a:t>
          </a:r>
        </a:p>
      </dsp:txBody>
      <dsp:txXfrm>
        <a:off x="4768636" y="185068"/>
        <a:ext cx="1317560" cy="897360"/>
      </dsp:txXfrm>
    </dsp:sp>
    <dsp:sp modelId="{6F3CE7AA-C65A-460C-AAD3-450A452E7882}">
      <dsp:nvSpPr>
        <dsp:cNvPr id="0" name=""/>
        <dsp:cNvSpPr/>
      </dsp:nvSpPr>
      <dsp:spPr>
        <a:xfrm>
          <a:off x="229602" y="128592"/>
          <a:ext cx="1961995" cy="12709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/>
            <a:t>Prácticas tempranas y progresivas.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/>
            <a:t>Cantidad mínima de prácticas.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/>
            <a:t>Articuladas con la formación disciplinar y pedagógica.</a:t>
          </a:r>
        </a:p>
      </dsp:txBody>
      <dsp:txXfrm>
        <a:off x="257520" y="156510"/>
        <a:ext cx="1317560" cy="897360"/>
      </dsp:txXfrm>
    </dsp:sp>
    <dsp:sp modelId="{DBB94D51-329F-437B-9BAE-E9E6C564819E}">
      <dsp:nvSpPr>
        <dsp:cNvPr id="0" name=""/>
        <dsp:cNvSpPr/>
      </dsp:nvSpPr>
      <dsp:spPr>
        <a:xfrm>
          <a:off x="1354764" y="265697"/>
          <a:ext cx="1719724" cy="1719724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Prácticas</a:t>
          </a:r>
        </a:p>
      </dsp:txBody>
      <dsp:txXfrm>
        <a:off x="1858459" y="769392"/>
        <a:ext cx="1216029" cy="1216029"/>
      </dsp:txXfrm>
    </dsp:sp>
    <dsp:sp modelId="{41B3873F-26E1-458B-9391-869CA99CFA24}">
      <dsp:nvSpPr>
        <dsp:cNvPr id="0" name=""/>
        <dsp:cNvSpPr/>
      </dsp:nvSpPr>
      <dsp:spPr>
        <a:xfrm rot="5400000">
          <a:off x="3153922" y="265697"/>
          <a:ext cx="1719724" cy="1719724"/>
        </a:xfrm>
        <a:prstGeom prst="pieWedg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Perfil de Ingreso</a:t>
          </a:r>
        </a:p>
      </dsp:txBody>
      <dsp:txXfrm rot="-5400000">
        <a:off x="3153922" y="769392"/>
        <a:ext cx="1216029" cy="1216029"/>
      </dsp:txXfrm>
    </dsp:sp>
    <dsp:sp modelId="{7426D310-F4FA-4BE4-81B7-50EEDA0B1F4A}">
      <dsp:nvSpPr>
        <dsp:cNvPr id="0" name=""/>
        <dsp:cNvSpPr/>
      </dsp:nvSpPr>
      <dsp:spPr>
        <a:xfrm rot="10800000">
          <a:off x="3153922" y="2064855"/>
          <a:ext cx="1719724" cy="1719724"/>
        </a:xfrm>
        <a:prstGeom prst="pieWedg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Perfil de Egreso</a:t>
          </a:r>
        </a:p>
      </dsp:txBody>
      <dsp:txXfrm rot="10800000">
        <a:off x="3153922" y="2064855"/>
        <a:ext cx="1216029" cy="1216029"/>
      </dsp:txXfrm>
    </dsp:sp>
    <dsp:sp modelId="{9A251388-07F2-4952-A086-1BCC727EEB5B}">
      <dsp:nvSpPr>
        <dsp:cNvPr id="0" name=""/>
        <dsp:cNvSpPr/>
      </dsp:nvSpPr>
      <dsp:spPr>
        <a:xfrm rot="16200000">
          <a:off x="1354764" y="2064855"/>
          <a:ext cx="1719724" cy="1719724"/>
        </a:xfrm>
        <a:prstGeom prst="pieWedg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Estructura curricular</a:t>
          </a:r>
        </a:p>
      </dsp:txBody>
      <dsp:txXfrm rot="5400000">
        <a:off x="1858459" y="2064855"/>
        <a:ext cx="1216029" cy="1216029"/>
      </dsp:txXfrm>
    </dsp:sp>
    <dsp:sp modelId="{6569BE7F-537B-47F0-A4B1-E0C1B6E9DD32}">
      <dsp:nvSpPr>
        <dsp:cNvPr id="0" name=""/>
        <dsp:cNvSpPr/>
      </dsp:nvSpPr>
      <dsp:spPr>
        <a:xfrm>
          <a:off x="2817325" y="1667689"/>
          <a:ext cx="593761" cy="516314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44E626-683D-4614-9B6C-5B51D876737A}">
      <dsp:nvSpPr>
        <dsp:cNvPr id="0" name=""/>
        <dsp:cNvSpPr/>
      </dsp:nvSpPr>
      <dsp:spPr>
        <a:xfrm rot="10800000">
          <a:off x="2817325" y="1866272"/>
          <a:ext cx="593761" cy="516314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9E610C-3296-47C5-ABC0-A0DEE89FCE1C}">
      <dsp:nvSpPr>
        <dsp:cNvPr id="0" name=""/>
        <dsp:cNvSpPr/>
      </dsp:nvSpPr>
      <dsp:spPr>
        <a:xfrm>
          <a:off x="0" y="67764"/>
          <a:ext cx="2147971" cy="54764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21590" rIns="6477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/>
            <a:t>Infraestructura y </a:t>
          </a:r>
          <a:r>
            <a:rPr lang="es-ES" sz="1700" kern="1200" dirty="0" smtClean="0"/>
            <a:t>equipamiento</a:t>
          </a:r>
          <a:endParaRPr lang="es-ES" sz="1700" kern="1200" dirty="0"/>
        </a:p>
      </dsp:txBody>
      <dsp:txXfrm>
        <a:off x="0" y="67764"/>
        <a:ext cx="2147971" cy="547641"/>
      </dsp:txXfrm>
    </dsp:sp>
    <dsp:sp modelId="{7328A403-5B48-4519-9236-63468833263B}">
      <dsp:nvSpPr>
        <dsp:cNvPr id="0" name=""/>
        <dsp:cNvSpPr/>
      </dsp:nvSpPr>
      <dsp:spPr>
        <a:xfrm>
          <a:off x="1893014" y="79205"/>
          <a:ext cx="2630728" cy="549176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21590" rIns="6477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/>
            <a:t>Cuerpo </a:t>
          </a:r>
          <a:r>
            <a:rPr lang="es-ES" sz="1700" kern="1200" dirty="0" smtClean="0"/>
            <a:t>académico</a:t>
          </a:r>
          <a:endParaRPr lang="es-ES" sz="1700" kern="1200" dirty="0"/>
        </a:p>
      </dsp:txBody>
      <dsp:txXfrm>
        <a:off x="1893014" y="79205"/>
        <a:ext cx="2630728" cy="549176"/>
      </dsp:txXfrm>
    </dsp:sp>
    <dsp:sp modelId="{0B709660-7E9D-4564-9C9C-0640ED48BF66}">
      <dsp:nvSpPr>
        <dsp:cNvPr id="0" name=""/>
        <dsp:cNvSpPr/>
      </dsp:nvSpPr>
      <dsp:spPr>
        <a:xfrm>
          <a:off x="4121536" y="85306"/>
          <a:ext cx="2075964" cy="555737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21590" rIns="6477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/>
            <a:t>Gestión institucional</a:t>
          </a:r>
        </a:p>
      </dsp:txBody>
      <dsp:txXfrm>
        <a:off x="4121536" y="85306"/>
        <a:ext cx="2075964" cy="5557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TabbedArc+Icon">
  <dgm:title val="Arco de fichas"/>
  <dgm:desc val="Se usa para mostrar un conjunto de elementos relacionados dispuestos en arco sobre un área común. Mejor con pequeñas cantidades de texto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F55AD-0BC7-4E06-9A0B-03DF434C95D3}" type="datetimeFigureOut">
              <a:rPr lang="es-ES" smtClean="0"/>
              <a:t>31/07/2015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7681B-91C8-4E31-85CC-CE4E0C3120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4897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9B46B0-2E60-4F00-BF36-AA4F97757007}" type="datetimeFigureOut">
              <a:rPr lang="es-ES" smtClean="0"/>
              <a:t>31/07/2015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1B737D6-DFD3-4693-A344-1E1727CE811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05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37D6-DFD3-4693-A344-1E1727CE8116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6934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37D6-DFD3-4693-A344-1E1727CE8116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7160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5B2D-05C3-2B4D-95B1-AC2B14BFC91A}" type="datetimeFigureOut">
              <a:rPr lang="en-US" smtClean="0"/>
              <a:t>7/31/2015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D15F-E92A-4C40-9E62-3B4EA8176C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594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5B2D-05C3-2B4D-95B1-AC2B14BFC91A}" type="datetimeFigureOut">
              <a:rPr lang="en-US" smtClean="0"/>
              <a:t>7/31/2015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D15F-E92A-4C40-9E62-3B4EA8176C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554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5B2D-05C3-2B4D-95B1-AC2B14BFC91A}" type="datetimeFigureOut">
              <a:rPr lang="en-US" smtClean="0"/>
              <a:t>7/31/2015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D15F-E92A-4C40-9E62-3B4EA8176C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63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5B2D-05C3-2B4D-95B1-AC2B14BFC91A}" type="datetimeFigureOut">
              <a:rPr lang="en-US" smtClean="0"/>
              <a:t>7/31/2015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D15F-E92A-4C40-9E62-3B4EA8176C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68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5B2D-05C3-2B4D-95B1-AC2B14BFC91A}" type="datetimeFigureOut">
              <a:rPr lang="en-US" smtClean="0"/>
              <a:t>7/31/2015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D15F-E92A-4C40-9E62-3B4EA8176C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11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5B2D-05C3-2B4D-95B1-AC2B14BFC91A}" type="datetimeFigureOut">
              <a:rPr lang="en-US" smtClean="0"/>
              <a:t>7/31/2015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D15F-E92A-4C40-9E62-3B4EA8176C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37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5B2D-05C3-2B4D-95B1-AC2B14BFC91A}" type="datetimeFigureOut">
              <a:rPr lang="en-US" smtClean="0"/>
              <a:t>7/31/2015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D15F-E92A-4C40-9E62-3B4EA8176C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605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5B2D-05C3-2B4D-95B1-AC2B14BFC91A}" type="datetimeFigureOut">
              <a:rPr lang="en-US" smtClean="0"/>
              <a:t>7/31/2015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D15F-E92A-4C40-9E62-3B4EA8176C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38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5B2D-05C3-2B4D-95B1-AC2B14BFC91A}" type="datetimeFigureOut">
              <a:rPr lang="en-US" smtClean="0"/>
              <a:t>7/31/2015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D15F-E92A-4C40-9E62-3B4EA8176C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6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5B2D-05C3-2B4D-95B1-AC2B14BFC91A}" type="datetimeFigureOut">
              <a:rPr lang="en-US" smtClean="0"/>
              <a:t>7/31/2015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D15F-E92A-4C40-9E62-3B4EA8176C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17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5B2D-05C3-2B4D-95B1-AC2B14BFC91A}" type="datetimeFigureOut">
              <a:rPr lang="en-US" smtClean="0"/>
              <a:t>7/31/2015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D15F-E92A-4C40-9E62-3B4EA8176C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36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15B2D-05C3-2B4D-95B1-AC2B14BFC91A}" type="datetimeFigureOut">
              <a:rPr lang="en-US" smtClean="0"/>
              <a:t>7/31/2015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DD15F-E92A-4C40-9E62-3B4EA8176C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019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emf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76249" y="2078891"/>
            <a:ext cx="80750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altLang="es-CL" sz="4000" b="1" dirty="0" smtClean="0">
                <a:solidFill>
                  <a:srgbClr val="FFFFFF"/>
                </a:solidFill>
                <a:latin typeface="Verdana" panose="020B0604030504040204" pitchFamily="34" charset="0"/>
                <a:ea typeface="ヒラギノ角ゴ Pro W3"/>
                <a:cs typeface="ヒラギノ角ゴ Pro W3"/>
                <a:sym typeface="Verdana Bold"/>
              </a:rPr>
              <a:t>Formación </a:t>
            </a:r>
            <a:r>
              <a:rPr lang="es-ES_tradnl" altLang="es-CL" sz="4000" b="1" dirty="0">
                <a:solidFill>
                  <a:srgbClr val="FFFFFF"/>
                </a:solidFill>
                <a:latin typeface="Verdana" panose="020B0604030504040204" pitchFamily="34" charset="0"/>
                <a:ea typeface="ヒラギノ角ゴ Pro W3"/>
                <a:cs typeface="ヒラギノ角ゴ Pro W3"/>
                <a:sym typeface="Verdana Bold"/>
              </a:rPr>
              <a:t>Inicial Docente en Chile</a:t>
            </a:r>
            <a:endParaRPr lang="en-US" sz="4000" dirty="0">
              <a:solidFill>
                <a:schemeClr val="bg1"/>
              </a:solidFill>
              <a:latin typeface="gobCL"/>
              <a:cs typeface="gobC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6249" y="4052664"/>
            <a:ext cx="80750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600" b="1" dirty="0" smtClean="0">
                <a:solidFill>
                  <a:schemeClr val="bg1"/>
                </a:solidFill>
                <a:latin typeface="gobCL"/>
                <a:cs typeface="gobCL"/>
              </a:rPr>
              <a:t>Propuesta de lineamientos</a:t>
            </a:r>
            <a:r>
              <a:rPr lang="en-US" sz="2600" b="1" dirty="0" smtClean="0">
                <a:solidFill>
                  <a:schemeClr val="bg1"/>
                </a:solidFill>
                <a:latin typeface="gobCL"/>
                <a:cs typeface="gobCL"/>
              </a:rPr>
              <a:t> </a:t>
            </a:r>
            <a:r>
              <a:rPr lang="es-CO" sz="2600" b="1" dirty="0" smtClean="0">
                <a:solidFill>
                  <a:schemeClr val="bg1"/>
                </a:solidFill>
                <a:latin typeface="gobCL"/>
                <a:cs typeface="gobCL"/>
              </a:rPr>
              <a:t>generales comunes</a:t>
            </a:r>
            <a:endParaRPr lang="es-CO" sz="2600" b="1" dirty="0">
              <a:solidFill>
                <a:schemeClr val="bg1"/>
              </a:solidFill>
              <a:latin typeface="gobCL"/>
              <a:cs typeface="gobC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6249" y="5477015"/>
            <a:ext cx="8075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dirty="0" smtClean="0">
                <a:solidFill>
                  <a:schemeClr val="bg1"/>
                </a:solidFill>
                <a:latin typeface="gobCL Light"/>
                <a:cs typeface="gobCL Light"/>
              </a:rPr>
              <a:t>División</a:t>
            </a:r>
            <a:r>
              <a:rPr lang="en-US" sz="2000" dirty="0" smtClean="0">
                <a:solidFill>
                  <a:schemeClr val="bg1"/>
                </a:solidFill>
                <a:latin typeface="gobCL Light"/>
                <a:cs typeface="gobCL Light"/>
              </a:rPr>
              <a:t> de </a:t>
            </a:r>
            <a:r>
              <a:rPr lang="es-CL" sz="2000" dirty="0" smtClean="0">
                <a:solidFill>
                  <a:schemeClr val="bg1"/>
                </a:solidFill>
                <a:latin typeface="gobCL Light"/>
                <a:cs typeface="gobCL Light"/>
              </a:rPr>
              <a:t>Educación</a:t>
            </a:r>
            <a:r>
              <a:rPr lang="en-US" sz="2000" dirty="0" smtClean="0">
                <a:solidFill>
                  <a:schemeClr val="bg1"/>
                </a:solidFill>
                <a:latin typeface="gobCL Light"/>
                <a:cs typeface="gobCL Light"/>
              </a:rPr>
              <a:t> Superior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gobCL Light"/>
                <a:cs typeface="gobCL Light"/>
              </a:rPr>
              <a:t>Julio de 2015</a:t>
            </a:r>
            <a:endParaRPr lang="en-US" sz="2000" dirty="0">
              <a:solidFill>
                <a:schemeClr val="bg1"/>
              </a:solidFill>
              <a:latin typeface="gobCL Light"/>
              <a:cs typeface="gobCL Light"/>
            </a:endParaRPr>
          </a:p>
        </p:txBody>
      </p:sp>
      <p:sp>
        <p:nvSpPr>
          <p:cNvPr id="6" name="Marcador de pie de página 2"/>
          <p:cNvSpPr>
            <a:spLocks noGrp="1"/>
          </p:cNvSpPr>
          <p:nvPr>
            <p:ph type="ftr" sz="quarter" idx="11"/>
          </p:nvPr>
        </p:nvSpPr>
        <p:spPr bwMode="auto">
          <a:xfrm>
            <a:off x="334963" y="6338888"/>
            <a:ext cx="2895600" cy="365125"/>
          </a:xfrm>
          <a:solidFill>
            <a:schemeClr val="tx2"/>
          </a:solidFill>
          <a:effectLst>
            <a:outerShdw blurRad="50800" dist="38100" dir="2700000" algn="tl" rotWithShape="0">
              <a:srgbClr val="B9CDE5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defRPr/>
            </a:pPr>
            <a:r>
              <a:rPr lang="pt-BR" sz="1200" dirty="0" smtClean="0">
                <a:solidFill>
                  <a:srgbClr val="898989"/>
                </a:solidFill>
                <a:latin typeface="Calibri" charset="0"/>
              </a:rPr>
              <a:t>DOCUMENTO RESERVADO</a:t>
            </a:r>
            <a:endParaRPr lang="es-ES_tradnl" sz="1200" dirty="0" smtClean="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83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00050" y="392113"/>
            <a:ext cx="807561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gobCL"/>
                <a:cs typeface="gobCL"/>
              </a:rPr>
              <a:t>REFORMA ESUP: RESUMEN</a:t>
            </a:r>
          </a:p>
        </p:txBody>
      </p:sp>
      <p:graphicFrame>
        <p:nvGraphicFramePr>
          <p:cNvPr id="2" name="1 Diagrama"/>
          <p:cNvGraphicFramePr/>
          <p:nvPr/>
        </p:nvGraphicFramePr>
        <p:xfrm>
          <a:off x="138546" y="1396999"/>
          <a:ext cx="3172690" cy="5183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CuadroTexto"/>
          <p:cNvSpPr txBox="1">
            <a:spLocks noChangeArrowheads="1"/>
          </p:cNvSpPr>
          <p:nvPr/>
        </p:nvSpPr>
        <p:spPr bwMode="auto">
          <a:xfrm>
            <a:off x="3786188" y="5221288"/>
            <a:ext cx="43561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Fines y Principios de la ESUP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Sistema Nacional de ESUP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Marco Nacional de Cualificaciones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Tipos de Instituciones de ESUP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Reconocimiento Oficial: obtención y mantención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Prohibición del Lucro y Superintendencia</a:t>
            </a: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3787775" y="3727450"/>
            <a:ext cx="34861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Proceso obligatorio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Umbral, Niveles y Estándares de calidad 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Consecuencias en cada nivel 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Integración de la evaluación institucional</a:t>
            </a:r>
            <a:r>
              <a:rPr lang="es-ES" altLang="es-ES" sz="1600" u="sng">
                <a:latin typeface="Arial Narrow" panose="020B0606020202030204" pitchFamily="34" charset="0"/>
              </a:rPr>
              <a:t> </a:t>
            </a:r>
            <a:r>
              <a:rPr lang="es-ES" altLang="es-ES" sz="1600">
                <a:latin typeface="Arial Narrow" panose="020B0606020202030204" pitchFamily="34" charset="0"/>
              </a:rPr>
              <a:t>y de carreras </a:t>
            </a:r>
          </a:p>
        </p:txBody>
      </p:sp>
      <p:sp>
        <p:nvSpPr>
          <p:cNvPr id="12" name="11 CuadroTexto"/>
          <p:cNvSpPr txBox="1">
            <a:spLocks noChangeArrowheads="1"/>
          </p:cNvSpPr>
          <p:nvPr/>
        </p:nvSpPr>
        <p:spPr bwMode="auto">
          <a:xfrm>
            <a:off x="5641975" y="2663825"/>
            <a:ext cx="348773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Requisitos a las IES para acceder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Gratuidad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Financiamiento a la investigación,</a:t>
            </a:r>
            <a:r>
              <a:rPr lang="es-ES" altLang="es-ES" sz="1600" u="sng">
                <a:latin typeface="Arial Narrow" panose="020B0606020202030204" pitchFamily="34" charset="0"/>
              </a:rPr>
              <a:t> </a:t>
            </a:r>
            <a:r>
              <a:rPr lang="es-ES" altLang="es-ES" sz="1600">
                <a:latin typeface="Arial Narrow" panose="020B0606020202030204" pitchFamily="34" charset="0"/>
              </a:rPr>
              <a:t>innovación, creación y vinculación</a:t>
            </a:r>
          </a:p>
        </p:txBody>
      </p:sp>
      <p:sp>
        <p:nvSpPr>
          <p:cNvPr id="13" name="12 CuadroTexto"/>
          <p:cNvSpPr txBox="1">
            <a:spLocks noChangeArrowheads="1"/>
          </p:cNvSpPr>
          <p:nvPr/>
        </p:nvSpPr>
        <p:spPr bwMode="auto">
          <a:xfrm>
            <a:off x="4437063" y="1254125"/>
            <a:ext cx="423545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Régimen jurídico y Gobernanza: normas comunes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 u="sng">
                <a:latin typeface="Arial Narrow" panose="020B0606020202030204" pitchFamily="34" charset="0"/>
              </a:rPr>
              <a:t>Red Estatal de ESUP: 18 Univs y 15 CFTs</a:t>
            </a:r>
            <a:endParaRPr lang="es-ES" altLang="es-ES" sz="160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Subsecretaría de ESUP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Superintendencia de ESUP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Agencia de Calidad de ESUP</a:t>
            </a:r>
          </a:p>
        </p:txBody>
      </p:sp>
      <p:cxnSp>
        <p:nvCxnSpPr>
          <p:cNvPr id="6" name="5 Conector angular"/>
          <p:cNvCxnSpPr>
            <a:endCxn id="3" idx="1"/>
          </p:cNvCxnSpPr>
          <p:nvPr/>
        </p:nvCxnSpPr>
        <p:spPr>
          <a:xfrm flipV="1">
            <a:off x="3311525" y="6007100"/>
            <a:ext cx="474663" cy="155575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angular"/>
          <p:cNvCxnSpPr>
            <a:endCxn id="11" idx="1"/>
          </p:cNvCxnSpPr>
          <p:nvPr/>
        </p:nvCxnSpPr>
        <p:spPr>
          <a:xfrm flipV="1">
            <a:off x="3311525" y="4389438"/>
            <a:ext cx="476250" cy="146050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angular"/>
          <p:cNvCxnSpPr>
            <a:endCxn id="12" idx="1"/>
          </p:cNvCxnSpPr>
          <p:nvPr/>
        </p:nvCxnSpPr>
        <p:spPr>
          <a:xfrm flipV="1">
            <a:off x="3311525" y="3201988"/>
            <a:ext cx="2330450" cy="312737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angular"/>
          <p:cNvCxnSpPr>
            <a:endCxn id="13" idx="1"/>
          </p:cNvCxnSpPr>
          <p:nvPr/>
        </p:nvCxnSpPr>
        <p:spPr>
          <a:xfrm flipV="1">
            <a:off x="3311525" y="1916113"/>
            <a:ext cx="1125538" cy="549275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133" name="13 Grupo"/>
          <p:cNvGrpSpPr>
            <a:grpSpLocks/>
          </p:cNvGrpSpPr>
          <p:nvPr/>
        </p:nvGrpSpPr>
        <p:grpSpPr bwMode="auto">
          <a:xfrm>
            <a:off x="1517650" y="4903788"/>
            <a:ext cx="1793875" cy="623887"/>
            <a:chOff x="1379430" y="3628483"/>
            <a:chExt cx="1793259" cy="921358"/>
          </a:xfrm>
        </p:grpSpPr>
        <p:sp>
          <p:nvSpPr>
            <p:cNvPr id="15" name="14 Rectángulo redondeado"/>
            <p:cNvSpPr/>
            <p:nvPr/>
          </p:nvSpPr>
          <p:spPr>
            <a:xfrm>
              <a:off x="1379430" y="3628483"/>
              <a:ext cx="1793259" cy="921358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16 Rectángulo"/>
            <p:cNvSpPr/>
            <p:nvPr/>
          </p:nvSpPr>
          <p:spPr>
            <a:xfrm>
              <a:off x="1423865" y="3673026"/>
              <a:ext cx="1704390" cy="8322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2000" dirty="0"/>
                <a:t>Acceso a la ESUP</a:t>
              </a:r>
            </a:p>
          </p:txBody>
        </p:sp>
      </p:grpSp>
      <p:sp>
        <p:nvSpPr>
          <p:cNvPr id="19" name="18 CuadroTexto"/>
          <p:cNvSpPr txBox="1">
            <a:spLocks noChangeArrowheads="1"/>
          </p:cNvSpPr>
          <p:nvPr/>
        </p:nvSpPr>
        <p:spPr bwMode="auto">
          <a:xfrm>
            <a:off x="6707188" y="4805363"/>
            <a:ext cx="238125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Uso obligatorio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Instrumentos diversos (no solo PSU)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>
                <a:latin typeface="Arial Narrow" panose="020B0606020202030204" pitchFamily="34" charset="0"/>
              </a:rPr>
              <a:t>Acceso a la información</a:t>
            </a:r>
          </a:p>
        </p:txBody>
      </p:sp>
      <p:cxnSp>
        <p:nvCxnSpPr>
          <p:cNvPr id="30" name="29 Conector angular"/>
          <p:cNvCxnSpPr>
            <a:stCxn id="15" idx="3"/>
            <a:endCxn id="19" idx="1"/>
          </p:cNvCxnSpPr>
          <p:nvPr/>
        </p:nvCxnSpPr>
        <p:spPr>
          <a:xfrm>
            <a:off x="3311525" y="5214938"/>
            <a:ext cx="3395663" cy="130175"/>
          </a:xfrm>
          <a:prstGeom prst="bentConnector3">
            <a:avLst>
              <a:gd name="adj1" fmla="val 9406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36" name="Marcador de pie de página 1"/>
          <p:cNvSpPr>
            <a:spLocks noGrp="1"/>
          </p:cNvSpPr>
          <p:nvPr>
            <p:ph type="ftr" sz="quarter" idx="11"/>
          </p:nvPr>
        </p:nvSpPr>
        <p:spPr bwMode="auto">
          <a:xfrm>
            <a:off x="3240088" y="65944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s-CL" sz="1200" dirty="0" smtClean="0">
                <a:solidFill>
                  <a:srgbClr val="898989"/>
                </a:solidFill>
              </a:rPr>
              <a:t>DOCUMENTO RESERVADO</a:t>
            </a:r>
            <a:endParaRPr lang="es-ES_tradnl" altLang="es-CL" sz="1200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452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476250" y="815975"/>
            <a:ext cx="8075613" cy="4358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CL" altLang="es-CL" sz="2800" dirty="0">
                <a:latin typeface="gobCL" charset="0"/>
              </a:rPr>
              <a:t>Documento de </a:t>
            </a:r>
            <a:r>
              <a:rPr lang="es-CL" altLang="es-CL" sz="2800" dirty="0" smtClean="0">
                <a:latin typeface="gobCL" charset="0"/>
              </a:rPr>
              <a:t>Trabajo:</a:t>
            </a:r>
            <a:endParaRPr lang="es-CL" altLang="es-CL" sz="2800" dirty="0">
              <a:latin typeface="gobC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CL" altLang="es-CL" sz="2800" dirty="0">
                <a:latin typeface="gobCL" charset="0"/>
              </a:rPr>
              <a:t>Bases para una Reforma al Sistema Nacional de Educación Superior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s-CL" altLang="es-CL" sz="2800" dirty="0">
              <a:latin typeface="gobC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CL" altLang="es-CL" sz="2800" dirty="0">
                <a:latin typeface="gobCL" charset="0"/>
              </a:rPr>
              <a:t>Ministerio de Educación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CL" altLang="es-CL" sz="2800" dirty="0">
                <a:latin typeface="gobCL" charset="0"/>
              </a:rPr>
              <a:t>Julio de 2015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s-CL" altLang="es-CL" sz="2800" dirty="0">
              <a:solidFill>
                <a:schemeClr val="accent1"/>
              </a:solidFill>
              <a:latin typeface="gobC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CL" altLang="es-CL" sz="2800" dirty="0">
                <a:latin typeface="gobCL" charset="0"/>
              </a:rPr>
              <a:t>Descargable en: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CL" altLang="es-CL" sz="2400" dirty="0" smtClean="0">
                <a:solidFill>
                  <a:schemeClr val="accent1"/>
                </a:solidFill>
                <a:latin typeface="gobCL" charset="0"/>
              </a:rPr>
              <a:t>http</a:t>
            </a:r>
            <a:r>
              <a:rPr lang="es-CL" altLang="es-CL" sz="2400" dirty="0">
                <a:solidFill>
                  <a:schemeClr val="accent1"/>
                </a:solidFill>
                <a:latin typeface="gobCL" charset="0"/>
              </a:rPr>
              <a:t>://www.mineduc.cl/usuarios/mineduc/File/2015/Documento%20Difusion%20Reforma%20.pdf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s-ES" altLang="es-CL" sz="3600" dirty="0">
              <a:solidFill>
                <a:schemeClr val="accent1"/>
              </a:solidFill>
              <a:latin typeface="gobC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00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00050" y="392113"/>
            <a:ext cx="807561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gobCL"/>
                <a:cs typeface="gobCL"/>
              </a:rPr>
              <a:t>Políticas públicas vinculadas con Formación Inicial Docente</a:t>
            </a:r>
            <a:endParaRPr lang="es-ES" sz="2000" b="1" dirty="0">
              <a:solidFill>
                <a:schemeClr val="accent1">
                  <a:lumMod val="75000"/>
                </a:schemeClr>
              </a:solidFill>
              <a:latin typeface="gobCL"/>
              <a:cs typeface="gobCL"/>
            </a:endParaRPr>
          </a:p>
        </p:txBody>
      </p:sp>
      <p:graphicFrame>
        <p:nvGraphicFramePr>
          <p:cNvPr id="2" name="1 Diagrama"/>
          <p:cNvGraphicFramePr/>
          <p:nvPr>
            <p:extLst/>
          </p:nvPr>
        </p:nvGraphicFramePr>
        <p:xfrm>
          <a:off x="138546" y="1396999"/>
          <a:ext cx="3172690" cy="5183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2 CuadroTexto"/>
          <p:cNvSpPr txBox="1">
            <a:spLocks noChangeArrowheads="1"/>
          </p:cNvSpPr>
          <p:nvPr/>
        </p:nvSpPr>
        <p:spPr bwMode="auto">
          <a:xfrm>
            <a:off x="4883149" y="6065143"/>
            <a:ext cx="43561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altLang="es-ES" sz="1600" dirty="0" smtClean="0">
                <a:latin typeface="Arial Narrow" panose="020B0606020202030204" pitchFamily="34" charset="0"/>
              </a:rPr>
              <a:t>Desarrollo </a:t>
            </a:r>
            <a:r>
              <a:rPr lang="es-ES" altLang="es-ES" sz="1600" dirty="0">
                <a:latin typeface="Arial Narrow" panose="020B0606020202030204" pitchFamily="34" charset="0"/>
              </a:rPr>
              <a:t>Profesional Docente.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 dirty="0" smtClean="0">
                <a:latin typeface="Arial Narrow" panose="020B0606020202030204" pitchFamily="34" charset="0"/>
              </a:rPr>
              <a:t>Formación </a:t>
            </a:r>
            <a:r>
              <a:rPr lang="es-ES" altLang="es-ES" sz="1600" dirty="0">
                <a:latin typeface="Arial Narrow" panose="020B0606020202030204" pitchFamily="34" charset="0"/>
              </a:rPr>
              <a:t>de </a:t>
            </a:r>
            <a:r>
              <a:rPr lang="es-ES" altLang="es-ES" sz="1600" dirty="0" smtClean="0">
                <a:latin typeface="Arial Narrow" panose="020B0606020202030204" pitchFamily="34" charset="0"/>
              </a:rPr>
              <a:t>Docentes </a:t>
            </a:r>
            <a:r>
              <a:rPr lang="es-ES" altLang="es-ES" sz="1600" dirty="0">
                <a:latin typeface="Arial Narrow" panose="020B0606020202030204" pitchFamily="34" charset="0"/>
              </a:rPr>
              <a:t>en Servicio</a:t>
            </a:r>
            <a:r>
              <a:rPr lang="es-ES" altLang="es-ES" sz="1600" dirty="0" smtClean="0">
                <a:latin typeface="Arial Narrow" panose="020B0606020202030204" pitchFamily="34" charset="0"/>
              </a:rPr>
              <a:t>.</a:t>
            </a:r>
            <a:endParaRPr lang="es-ES" altLang="es-ES" sz="1600" dirty="0">
              <a:latin typeface="Arial Narrow" panose="020B0606020202030204" pitchFamily="34" charset="0"/>
            </a:endParaRP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3911601" y="3483132"/>
            <a:ext cx="5089524" cy="23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/>
            <a:r>
              <a:rPr lang="es-ES" sz="1600" dirty="0" smtClean="0"/>
              <a:t>Oferta de carreras de Formación Inicial Docente (FID).</a:t>
            </a:r>
          </a:p>
          <a:p>
            <a:pPr lvl="0"/>
            <a:r>
              <a:rPr lang="es-CL" sz="1600" dirty="0" smtClean="0"/>
              <a:t>Marco Nacional de Cualificaciones</a:t>
            </a:r>
            <a:endParaRPr lang="es-ES" sz="1600" dirty="0"/>
          </a:p>
          <a:p>
            <a:pPr lvl="0"/>
            <a:r>
              <a:rPr lang="es-CL" sz="1600" dirty="0">
                <a:solidFill>
                  <a:srgbClr val="FF0000"/>
                </a:solidFill>
              </a:rPr>
              <a:t>Lineamientos comunes mínimos y </a:t>
            </a:r>
            <a:r>
              <a:rPr lang="es-CL" sz="1600" dirty="0" smtClean="0">
                <a:solidFill>
                  <a:srgbClr val="FF0000"/>
                </a:solidFill>
              </a:rPr>
              <a:t>obligatorios para FID.</a:t>
            </a:r>
          </a:p>
          <a:p>
            <a:pPr lvl="0"/>
            <a:r>
              <a:rPr lang="es-ES" sz="1600" dirty="0" smtClean="0"/>
              <a:t>Estándares </a:t>
            </a:r>
            <a:r>
              <a:rPr lang="es-ES" sz="1600" dirty="0"/>
              <a:t>disciplinarios orientadores para FID</a:t>
            </a:r>
            <a:r>
              <a:rPr lang="es-ES" sz="1600" dirty="0" smtClean="0"/>
              <a:t>.</a:t>
            </a:r>
          </a:p>
          <a:p>
            <a:pPr lvl="0"/>
            <a:r>
              <a:rPr lang="es-ES" sz="1600" dirty="0" smtClean="0"/>
              <a:t>Estándares </a:t>
            </a:r>
            <a:r>
              <a:rPr lang="es-ES" sz="1600" dirty="0"/>
              <a:t>de calidad para </a:t>
            </a:r>
            <a:r>
              <a:rPr lang="es-ES" sz="1600" dirty="0" smtClean="0"/>
              <a:t>acreditación </a:t>
            </a:r>
            <a:r>
              <a:rPr lang="es-ES" sz="1600" dirty="0"/>
              <a:t>de </a:t>
            </a:r>
            <a:r>
              <a:rPr lang="es-ES" sz="1600" dirty="0" smtClean="0"/>
              <a:t>carreras FID.</a:t>
            </a:r>
          </a:p>
          <a:p>
            <a:pPr lvl="0"/>
            <a:r>
              <a:rPr lang="es-CL" sz="1600" dirty="0" smtClean="0"/>
              <a:t>Evaluación Intermedia formativa que retroalimenta a las universidades con carreras FID. </a:t>
            </a:r>
            <a:endParaRPr lang="es-ES" sz="1600" dirty="0" smtClean="0"/>
          </a:p>
          <a:p>
            <a:pPr lvl="0"/>
            <a:r>
              <a:rPr lang="es-CL" sz="1600" dirty="0" smtClean="0"/>
              <a:t>Programas de Apoyo a las universidades con FID</a:t>
            </a:r>
            <a:endParaRPr lang="es-ES" sz="1600" dirty="0"/>
          </a:p>
        </p:txBody>
      </p:sp>
      <p:sp>
        <p:nvSpPr>
          <p:cNvPr id="12" name="11 CuadroTexto"/>
          <p:cNvSpPr txBox="1">
            <a:spLocks noChangeArrowheads="1"/>
          </p:cNvSpPr>
          <p:nvPr/>
        </p:nvSpPr>
        <p:spPr bwMode="auto">
          <a:xfrm>
            <a:off x="4883149" y="2747475"/>
            <a:ext cx="34877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altLang="es-ES" sz="1600" dirty="0" smtClean="0">
                <a:latin typeface="Arial Narrow" panose="020B0606020202030204" pitchFamily="34" charset="0"/>
              </a:rPr>
              <a:t>Currículo Mínimo Obligatorio (CMO)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 dirty="0" smtClean="0">
                <a:latin typeface="Arial Narrow" panose="020B0606020202030204" pitchFamily="34" charset="0"/>
              </a:rPr>
              <a:t>Nueva Educación Publica (NEP)</a:t>
            </a:r>
            <a:endParaRPr lang="es-ES" altLang="es-ES" sz="1600" dirty="0">
              <a:latin typeface="Arial Narrow" panose="020B0606020202030204" pitchFamily="34" charset="0"/>
            </a:endParaRPr>
          </a:p>
        </p:txBody>
      </p:sp>
      <p:sp>
        <p:nvSpPr>
          <p:cNvPr id="13" name="12 CuadroTexto"/>
          <p:cNvSpPr txBox="1">
            <a:spLocks noChangeArrowheads="1"/>
          </p:cNvSpPr>
          <p:nvPr/>
        </p:nvSpPr>
        <p:spPr bwMode="auto">
          <a:xfrm>
            <a:off x="3911600" y="1234773"/>
            <a:ext cx="486343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altLang="es-ES" sz="1600" dirty="0" smtClean="0">
                <a:latin typeface="Arial Narrow" panose="020B0606020202030204" pitchFamily="34" charset="0"/>
              </a:rPr>
              <a:t>La </a:t>
            </a:r>
            <a:r>
              <a:rPr lang="es-ES" altLang="es-ES" sz="1600" dirty="0">
                <a:latin typeface="Arial Narrow" panose="020B0606020202030204" pitchFamily="34" charset="0"/>
              </a:rPr>
              <a:t>educación como derecho social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 dirty="0" smtClean="0">
                <a:latin typeface="Arial Narrow" panose="020B0606020202030204" pitchFamily="34" charset="0"/>
              </a:rPr>
              <a:t>Educación </a:t>
            </a:r>
            <a:r>
              <a:rPr lang="es-ES" altLang="es-ES" sz="1600" dirty="0">
                <a:latin typeface="Arial Narrow" panose="020B0606020202030204" pitchFamily="34" charset="0"/>
              </a:rPr>
              <a:t>de </a:t>
            </a:r>
            <a:r>
              <a:rPr lang="es-ES" altLang="es-ES" sz="1600" dirty="0" smtClean="0">
                <a:latin typeface="Arial Narrow" panose="020B0606020202030204" pitchFamily="34" charset="0"/>
              </a:rPr>
              <a:t>Calidad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 dirty="0" smtClean="0">
                <a:latin typeface="Arial Narrow" panose="020B0606020202030204" pitchFamily="34" charset="0"/>
              </a:rPr>
              <a:t>Educación </a:t>
            </a:r>
            <a:r>
              <a:rPr lang="es-ES" altLang="es-ES" sz="1600" dirty="0">
                <a:latin typeface="Arial Narrow" panose="020B0606020202030204" pitchFamily="34" charset="0"/>
              </a:rPr>
              <a:t>Inclusiva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" sz="1600" dirty="0" smtClean="0">
                <a:latin typeface="Arial Narrow" panose="020B0606020202030204" pitchFamily="34" charset="0"/>
              </a:rPr>
              <a:t>Aumentar </a:t>
            </a:r>
            <a:r>
              <a:rPr lang="es-ES" altLang="es-ES" sz="1600" dirty="0">
                <a:latin typeface="Arial Narrow" panose="020B0606020202030204" pitchFamily="34" charset="0"/>
              </a:rPr>
              <a:t>la cobertura en Educación </a:t>
            </a:r>
            <a:r>
              <a:rPr lang="es-ES" altLang="es-ES" sz="1600" dirty="0" smtClean="0">
                <a:latin typeface="Arial Narrow" panose="020B0606020202030204" pitchFamily="34" charset="0"/>
              </a:rPr>
              <a:t>Preescolar</a:t>
            </a:r>
          </a:p>
          <a:p>
            <a:pPr eaLnBrk="1" hangingPunct="1">
              <a:spcBef>
                <a:spcPct val="0"/>
              </a:spcBef>
            </a:pPr>
            <a:r>
              <a:rPr lang="es-CL" altLang="es-ES" sz="1600" dirty="0" smtClean="0">
                <a:latin typeface="Arial Narrow" panose="020B0606020202030204" pitchFamily="34" charset="0"/>
              </a:rPr>
              <a:t>Fines y principios de la Educación Superior (Reforma)</a:t>
            </a:r>
            <a:endParaRPr lang="es-ES" altLang="es-ES" sz="1600" dirty="0">
              <a:latin typeface="Arial Narrow" panose="020B0606020202030204" pitchFamily="34" charset="0"/>
            </a:endParaRPr>
          </a:p>
        </p:txBody>
      </p:sp>
      <p:cxnSp>
        <p:nvCxnSpPr>
          <p:cNvPr id="6" name="5 Conector angular"/>
          <p:cNvCxnSpPr>
            <a:endCxn id="3" idx="1"/>
          </p:cNvCxnSpPr>
          <p:nvPr/>
        </p:nvCxnSpPr>
        <p:spPr>
          <a:xfrm>
            <a:off x="3311236" y="6063461"/>
            <a:ext cx="1571913" cy="294070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angular"/>
          <p:cNvCxnSpPr>
            <a:endCxn id="11" idx="1"/>
          </p:cNvCxnSpPr>
          <p:nvPr/>
        </p:nvCxnSpPr>
        <p:spPr>
          <a:xfrm>
            <a:off x="3311236" y="4543425"/>
            <a:ext cx="600365" cy="118491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angular"/>
          <p:cNvCxnSpPr>
            <a:endCxn id="12" idx="1"/>
          </p:cNvCxnSpPr>
          <p:nvPr/>
        </p:nvCxnSpPr>
        <p:spPr>
          <a:xfrm flipV="1">
            <a:off x="3311236" y="3039863"/>
            <a:ext cx="1571913" cy="102017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angular"/>
          <p:cNvCxnSpPr>
            <a:endCxn id="13" idx="1"/>
          </p:cNvCxnSpPr>
          <p:nvPr/>
        </p:nvCxnSpPr>
        <p:spPr>
          <a:xfrm flipV="1">
            <a:off x="3311236" y="1896493"/>
            <a:ext cx="600364" cy="108520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2320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6249" y="2658208"/>
            <a:ext cx="80750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s-ES" sz="5000" dirty="0" smtClean="0">
                <a:solidFill>
                  <a:schemeClr val="accent1"/>
                </a:solidFill>
                <a:latin typeface="gobCL"/>
                <a:cs typeface="gobCL"/>
              </a:rPr>
              <a:t>Propuesta de lineamientos comunes </a:t>
            </a:r>
            <a:r>
              <a:rPr lang="es-ES" altLang="es-ES" sz="5000" dirty="0">
                <a:solidFill>
                  <a:schemeClr val="accent1"/>
                </a:solidFill>
                <a:latin typeface="gobCL"/>
                <a:cs typeface="gobCL"/>
              </a:rPr>
              <a:t>para </a:t>
            </a:r>
            <a:r>
              <a:rPr lang="es-ES" altLang="es-ES" sz="5000" dirty="0" smtClean="0">
                <a:solidFill>
                  <a:schemeClr val="accent1"/>
                </a:solidFill>
                <a:latin typeface="gobCL"/>
                <a:cs typeface="gobCL"/>
              </a:rPr>
              <a:t>FID</a:t>
            </a:r>
            <a:endParaRPr lang="en-US" sz="5000" dirty="0">
              <a:solidFill>
                <a:schemeClr val="accent1"/>
              </a:solidFill>
              <a:latin typeface="gobCL"/>
              <a:cs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249561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9167" y="910163"/>
            <a:ext cx="813858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Caracteristicas</a:t>
            </a:r>
            <a:r>
              <a:rPr lang="fr-FR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 de los </a:t>
            </a:r>
            <a:r>
              <a:rPr lang="es-CL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lineamientos</a:t>
            </a:r>
            <a:r>
              <a:rPr lang="fr-FR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 </a:t>
            </a:r>
            <a:r>
              <a:rPr lang="es-CL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comunes para FID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 smtClean="0">
                <a:latin typeface="gobCL"/>
              </a:rPr>
              <a:t>Propuesta actualmente en proceso de construcción, como parte del diseño de la reforma de educación superior.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 smtClean="0">
                <a:latin typeface="gobCL"/>
              </a:rPr>
              <a:t>Estos lineamientos se consideran fundamentales para impartir programas FID de calidad.</a:t>
            </a:r>
            <a:endParaRPr lang="es-ES" sz="2000" dirty="0" smtClean="0">
              <a:latin typeface="gobCL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gobCL"/>
              </a:rPr>
              <a:t>Se espera que los </a:t>
            </a:r>
            <a:r>
              <a:rPr lang="es-ES" sz="2000" dirty="0">
                <a:latin typeface="gobCL"/>
              </a:rPr>
              <a:t>lineamentos entregados por el </a:t>
            </a:r>
            <a:r>
              <a:rPr lang="es-ES" sz="2000" dirty="0" smtClean="0">
                <a:latin typeface="gobCL"/>
              </a:rPr>
              <a:t>MINEDUC, establezcan un </a:t>
            </a:r>
            <a:r>
              <a:rPr lang="es-ES" sz="2000" dirty="0">
                <a:latin typeface="gobCL"/>
              </a:rPr>
              <a:t>marco mínimo común y obligatorio para </a:t>
            </a:r>
            <a:r>
              <a:rPr lang="es-ES" sz="2000" dirty="0" smtClean="0">
                <a:latin typeface="gobCL"/>
              </a:rPr>
              <a:t>todos los </a:t>
            </a:r>
            <a:r>
              <a:rPr lang="es-ES" sz="2000" dirty="0">
                <a:latin typeface="gobCL"/>
              </a:rPr>
              <a:t>programas formativos conducentes al título de </a:t>
            </a:r>
            <a:r>
              <a:rPr lang="es-ES" sz="2000" dirty="0" smtClean="0">
                <a:latin typeface="gobCL"/>
              </a:rPr>
              <a:t>profesor.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gobCL"/>
              </a:rPr>
              <a:t>Cada </a:t>
            </a:r>
            <a:r>
              <a:rPr lang="es-ES" sz="2000" dirty="0">
                <a:latin typeface="gobCL"/>
              </a:rPr>
              <a:t>universidad podrá incorporar explícitamente sus propios lineamientos, siempre que no contradigan los del MINEDUC.</a:t>
            </a:r>
          </a:p>
          <a:p>
            <a:pPr marL="400050" algn="just">
              <a:spcBef>
                <a:spcPts val="600"/>
              </a:spcBef>
              <a:spcAft>
                <a:spcPts val="600"/>
              </a:spcAft>
              <a:defRPr/>
            </a:pPr>
            <a:endParaRPr lang="es-CL" sz="2000" dirty="0" smtClean="0">
              <a:latin typeface="gobCL"/>
            </a:endParaRPr>
          </a:p>
          <a:p>
            <a:pPr marL="57150" indent="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s-CL" sz="2000" b="1" dirty="0" smtClean="0">
                <a:latin typeface="gobCL"/>
              </a:rPr>
              <a:t>La propuesta contiene dos componentes:</a:t>
            </a:r>
          </a:p>
          <a:p>
            <a:pPr marL="51435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  <a:defRPr/>
            </a:pPr>
            <a:r>
              <a:rPr lang="es-CL" sz="2000" dirty="0" smtClean="0">
                <a:latin typeface="gobCL"/>
              </a:rPr>
              <a:t>El Plan de Estudios de las carreras FID.</a:t>
            </a:r>
          </a:p>
          <a:p>
            <a:pPr marL="51435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  <a:defRPr/>
            </a:pPr>
            <a:r>
              <a:rPr lang="es-ES" sz="2000" dirty="0" smtClean="0">
                <a:latin typeface="gobCL"/>
              </a:rPr>
              <a:t>Condiciones mínimas para implementar carreras FID.</a:t>
            </a:r>
            <a:endParaRPr lang="es-CL" sz="2000" dirty="0">
              <a:latin typeface="gobCL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12900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0434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5166" y="433148"/>
            <a:ext cx="807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ES" sz="2000" b="1" dirty="0">
                <a:latin typeface="Verdana" panose="020B0604030504040204" pitchFamily="34" charset="0"/>
                <a:ea typeface="ヒラギノ角ゴ Pro W3"/>
                <a:cs typeface="Verdana" panose="020B0604030504040204" pitchFamily="34" charset="0"/>
              </a:rPr>
              <a:t>Lineamiento </a:t>
            </a:r>
            <a:r>
              <a:rPr lang="es-ES" altLang="es-ES" sz="2000" b="1" dirty="0" smtClean="0">
                <a:latin typeface="Verdana" panose="020B0604030504040204" pitchFamily="34" charset="0"/>
                <a:ea typeface="ヒラギノ角ゴ Pro W3"/>
                <a:cs typeface="Verdana" panose="020B0604030504040204" pitchFamily="34" charset="0"/>
              </a:rPr>
              <a:t>comunes </a:t>
            </a:r>
            <a:r>
              <a:rPr lang="es-ES" altLang="es-ES" sz="2000" b="1" dirty="0">
                <a:latin typeface="Verdana" panose="020B0604030504040204" pitchFamily="34" charset="0"/>
                <a:ea typeface="ヒラギノ角ゴ Pro W3"/>
                <a:cs typeface="Verdana" panose="020B0604030504040204" pitchFamily="34" charset="0"/>
              </a:rPr>
              <a:t>para </a:t>
            </a:r>
            <a:r>
              <a:rPr lang="es-ES" altLang="es-ES" sz="2000" b="1" dirty="0" smtClean="0">
                <a:latin typeface="Verdana" panose="020B0604030504040204" pitchFamily="34" charset="0"/>
                <a:ea typeface="ヒラギノ角ゴ Pro W3"/>
                <a:cs typeface="Verdana" panose="020B0604030504040204" pitchFamily="34" charset="0"/>
              </a:rPr>
              <a:t>FID (2)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gobCL"/>
              <a:cs typeface="gobCL"/>
            </a:endParaRP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3485384936"/>
              </p:ext>
            </p:extLst>
          </p:nvPr>
        </p:nvGraphicFramePr>
        <p:xfrm>
          <a:off x="971600" y="1385888"/>
          <a:ext cx="6228412" cy="4050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Diagrama 13"/>
          <p:cNvGraphicFramePr/>
          <p:nvPr>
            <p:extLst>
              <p:ext uri="{D42A27DB-BD31-4B8C-83A1-F6EECF244321}">
                <p14:modId xmlns:p14="http://schemas.microsoft.com/office/powerpoint/2010/main" val="3160190029"/>
              </p:ext>
            </p:extLst>
          </p:nvPr>
        </p:nvGraphicFramePr>
        <p:xfrm>
          <a:off x="971600" y="5572125"/>
          <a:ext cx="6228412" cy="1285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971600" y="6187560"/>
            <a:ext cx="6228411" cy="36933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s-CL" b="1" dirty="0" smtClean="0">
                <a:solidFill>
                  <a:schemeClr val="tx1"/>
                </a:solidFill>
              </a:rPr>
              <a:t>CONDICIONES INSTITUCIONALES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 flipH="1">
            <a:off x="569288" y="1404292"/>
            <a:ext cx="430887" cy="4031873"/>
          </a:xfrm>
          <a:prstGeom prst="rect">
            <a:avLst/>
          </a:prstGeom>
          <a:solidFill>
            <a:srgbClr val="92D05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s-CL" sz="1600" b="1" dirty="0" smtClean="0"/>
              <a:t>PLANES DE ESTUDIOS </a:t>
            </a:r>
            <a:endParaRPr lang="es-ES" sz="1600" b="1" dirty="0"/>
          </a:p>
        </p:txBody>
      </p:sp>
    </p:spTree>
    <p:extLst>
      <p:ext uri="{BB962C8B-B14F-4D97-AF65-F5344CB8AC3E}">
        <p14:creationId xmlns:p14="http://schemas.microsoft.com/office/powerpoint/2010/main" val="205965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9167" y="910163"/>
            <a:ext cx="813858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0" algn="just">
              <a:buFont typeface="Arial" panose="020B0604020202020204" pitchFamily="34" charset="0"/>
              <a:buNone/>
              <a:defRPr/>
            </a:pPr>
            <a:r>
              <a:rPr lang="es-CL" altLang="es-CL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1.1</a:t>
            </a:r>
            <a:r>
              <a:rPr lang="es-CL" altLang="es-CL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. Perfil de Ingreso:</a:t>
            </a:r>
          </a:p>
          <a:p>
            <a:pPr marL="514350" lvl="1" indent="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Toda carrera de pedagogía debe contar con un perfil de ingreso claramente definido que considere como mínimo </a:t>
            </a:r>
            <a:r>
              <a:rPr lang="es-CL" altLang="es-CL" sz="2000" dirty="0" smtClean="0">
                <a:latin typeface="gobCL"/>
                <a:ea typeface="ヒラギノ角ゴ Pro W3"/>
                <a:cs typeface="ヒラギノ角ゴ Pro W3"/>
              </a:rPr>
              <a:t>lo siguiente:</a:t>
            </a:r>
            <a:endParaRPr lang="es-CL" altLang="es-CL" sz="2000" dirty="0">
              <a:latin typeface="gobCL"/>
              <a:ea typeface="ヒラギノ角ゴ Pro W3"/>
              <a:cs typeface="ヒラギノ角ゴ Pro W3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Los estudiantes que ingresan a primer año deben mostrar un destacado rendimiento en su formación escolar y motivación por la pedagogía:</a:t>
            </a: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El plan de estudios debe establecer claramente el perfil de ingreso esperado.</a:t>
            </a: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Identificar mediante instrumentos diagnósticos las brechas entre el perfil de ingreso esperado y el perfil de ingreso real.</a:t>
            </a: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Las carreras deben realizar acciones sistemáticas que permitan resolver la brecha entre los dos perfiles señalados, de existir.</a:t>
            </a:r>
          </a:p>
          <a:p>
            <a:endParaRPr lang="fr-FR" dirty="0" smtClean="0">
              <a:solidFill>
                <a:schemeClr val="tx1">
                  <a:lumMod val="50000"/>
                  <a:lumOff val="50000"/>
                </a:schemeClr>
              </a:solidFill>
              <a:latin typeface="gobCL"/>
              <a:cs typeface="gobCL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75166" y="433148"/>
            <a:ext cx="807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ES" sz="2000" b="1" dirty="0" smtClean="0">
                <a:latin typeface="Verdana" panose="020B0604030504040204" pitchFamily="34" charset="0"/>
                <a:ea typeface="ヒラギノ角ゴ Pro W3"/>
                <a:cs typeface="Verdana" panose="020B0604030504040204" pitchFamily="34" charset="0"/>
              </a:rPr>
              <a:t>1. Plan de Estudios de carreras FID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gobCL"/>
              <a:cs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132931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9167" y="910163"/>
            <a:ext cx="8138583" cy="5337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0" algn="just">
              <a:buFont typeface="Arial" panose="020B0604020202020204" pitchFamily="34" charset="0"/>
              <a:buNone/>
              <a:defRPr/>
            </a:pPr>
            <a:r>
              <a:rPr lang="es-ES" altLang="es-CL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1.2</a:t>
            </a:r>
            <a:r>
              <a:rPr lang="es-ES" altLang="es-CL" b="1" dirty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. Estructura curricular:</a:t>
            </a:r>
          </a:p>
          <a:p>
            <a:pPr marL="514350" lvl="1" indent="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None/>
              <a:defRPr/>
            </a:pP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Todo plan de estudios debe considerar los siguientes aspectos:</a:t>
            </a:r>
          </a:p>
          <a:p>
            <a:pPr marL="971550" lvl="1" indent="-45720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Los estándares orientados de la formación inicial </a:t>
            </a: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docente y </a:t>
            </a: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los estándares de calidad vigentes para los procesos de acreditación.</a:t>
            </a:r>
          </a:p>
          <a:p>
            <a:pPr marL="971550" lvl="1" indent="-45720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Incorporar el Sistema de Créditos Transferibles (SCT-Chile), la flexibilidad curricular y el Marco </a:t>
            </a: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Nacional de </a:t>
            </a: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Cualificaciones.</a:t>
            </a:r>
          </a:p>
          <a:p>
            <a:pPr marL="971550" lvl="1" indent="-45720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Contar con </a:t>
            </a: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un sistema articulado de formación en las practicas.</a:t>
            </a:r>
          </a:p>
          <a:p>
            <a:pPr marL="971550" lvl="1" indent="-45720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Incorporar en forma efectiva el uso de TIC.</a:t>
            </a:r>
          </a:p>
          <a:p>
            <a:pPr marL="971550" lvl="1" indent="-45720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Desarrollar competencias en un segundo idioma (Inglés).</a:t>
            </a:r>
          </a:p>
          <a:p>
            <a:pPr marL="971550" lvl="1" indent="-45720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Incorporar recursos de aprendizajes de distintos contextos educaciones como: registros de aula, videos, entre otros.</a:t>
            </a:r>
          </a:p>
          <a:p>
            <a:pPr marL="971550" lvl="1" indent="-45720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Incluir en la formación general de los estudiantes contenidos sobre </a:t>
            </a: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diversidad e inclusión.</a:t>
            </a:r>
            <a:endParaRPr lang="es-CL" altLang="es-CL" dirty="0">
              <a:latin typeface="gobCL"/>
              <a:ea typeface="ヒラギノ角ゴ Pro W3"/>
              <a:cs typeface="ヒラギノ角ゴ Pro W3"/>
            </a:endParaRPr>
          </a:p>
          <a:p>
            <a:pPr marL="971550" lvl="1" indent="-45720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Sistema formal, </a:t>
            </a: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claro, pertinente </a:t>
            </a: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e integral de evaluación periódica de los estudiantes y retroalimentación en plazos acotados.</a:t>
            </a:r>
            <a:endParaRPr lang="fr-FR" dirty="0" smtClean="0">
              <a:solidFill>
                <a:schemeClr val="tx1">
                  <a:lumMod val="50000"/>
                  <a:lumOff val="50000"/>
                </a:schemeClr>
              </a:solidFill>
              <a:latin typeface="gobCL"/>
              <a:cs typeface="gobCL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75166" y="433148"/>
            <a:ext cx="807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ES" sz="2000" b="1" dirty="0" smtClean="0">
                <a:latin typeface="Verdana" panose="020B0604030504040204" pitchFamily="34" charset="0"/>
                <a:ea typeface="ヒラギノ角ゴ Pro W3"/>
                <a:cs typeface="Verdana" panose="020B0604030504040204" pitchFamily="34" charset="0"/>
              </a:rPr>
              <a:t>1. Plan de Estudios de carreras FID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gobCL"/>
              <a:cs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125507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9167" y="910163"/>
            <a:ext cx="813858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s-ES" altLang="es-CL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1.3</a:t>
            </a:r>
            <a:r>
              <a:rPr lang="es-ES" altLang="es-CL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. Formación Practica:</a:t>
            </a:r>
          </a:p>
          <a:p>
            <a:pPr marL="514350" lvl="1" indent="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Todo plan de estudios debe considerar los siguientes aspectos:</a:t>
            </a:r>
          </a:p>
          <a:p>
            <a:pPr marL="971550" lvl="1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Un diseño de practicas articulada y progresiva dentro del plan de estudios.</a:t>
            </a:r>
          </a:p>
          <a:p>
            <a:pPr marL="971550" lvl="1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Practicas articuladas con el sistema escolar.</a:t>
            </a:r>
          </a:p>
          <a:p>
            <a:pPr marL="971550" lvl="1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Realizar practicas en colegios de distintos contextos sociales.</a:t>
            </a:r>
          </a:p>
          <a:p>
            <a:pPr marL="971550" lvl="1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Vinculación territorial efectiva de todas las carreras de pedagogía con establecimientos </a:t>
            </a:r>
            <a:r>
              <a:rPr lang="es-CL" altLang="es-CL" sz="2000" dirty="0" smtClean="0">
                <a:latin typeface="gobCL"/>
                <a:ea typeface="ヒラギノ角ゴ Pro W3"/>
                <a:cs typeface="ヒラギノ角ゴ Pro W3"/>
              </a:rPr>
              <a:t>educacionales</a:t>
            </a:r>
          </a:p>
          <a:p>
            <a:pPr marL="971550" lvl="1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sz="2000" dirty="0" smtClean="0">
                <a:latin typeface="gobCL"/>
                <a:ea typeface="ヒラギノ角ゴ Pro W3"/>
                <a:cs typeface="ヒラギノ角ゴ Pro W3"/>
              </a:rPr>
              <a:t>Implementar convenios </a:t>
            </a: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estratégicos </a:t>
            </a:r>
            <a:r>
              <a:rPr lang="es-CL" altLang="es-CL" sz="2000" dirty="0" smtClean="0">
                <a:latin typeface="gobCL"/>
                <a:ea typeface="ヒラギノ角ゴ Pro W3"/>
                <a:cs typeface="ヒラギノ角ゴ Pro W3"/>
              </a:rPr>
              <a:t>con establecimientos educacionales que </a:t>
            </a: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incluyan planes de trabajo formativo conjunto, investigaciones, desarrollo de la carrera profesional docente, entre otros.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fr-FR" dirty="0" smtClean="0">
              <a:solidFill>
                <a:schemeClr val="tx1">
                  <a:lumMod val="50000"/>
                  <a:lumOff val="50000"/>
                </a:schemeClr>
              </a:solidFill>
              <a:latin typeface="gobCL"/>
              <a:cs typeface="gobCL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75166" y="433148"/>
            <a:ext cx="807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ES" sz="2000" b="1" dirty="0" smtClean="0">
                <a:latin typeface="Verdana" panose="020B0604030504040204" pitchFamily="34" charset="0"/>
                <a:ea typeface="ヒラギノ角ゴ Pro W3"/>
                <a:cs typeface="Verdana" panose="020B0604030504040204" pitchFamily="34" charset="0"/>
              </a:rPr>
              <a:t>1. Plan de Estudios de carreras FID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gobCL"/>
              <a:cs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243733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9167" y="849917"/>
            <a:ext cx="830050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s-ES" altLang="es-CL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1.4</a:t>
            </a:r>
            <a:r>
              <a:rPr lang="es-ES" altLang="es-CL" b="1" dirty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. Perfil de Egreso:</a:t>
            </a:r>
          </a:p>
          <a:p>
            <a:pPr marL="514350" lvl="1" indent="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Contar con un perfil de egreso genérico que como </a:t>
            </a: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mínimo:</a:t>
            </a: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El plan de estudios establece claramente el perfil de egreso esperado.</a:t>
            </a: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El </a:t>
            </a: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perfil de egreso debe considerar los estándares orientadores para FID, así como referencias nacionales e internacionales.</a:t>
            </a: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El </a:t>
            </a: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perfil de egreso cuenta con una definición clara sobre formación genérica, formación pedagógica, disciplinar y </a:t>
            </a: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didáctica.</a:t>
            </a:r>
            <a:endParaRPr lang="es-CL" altLang="es-CL" dirty="0">
              <a:latin typeface="gobCL"/>
              <a:ea typeface="ヒラギノ角ゴ Pro W3"/>
              <a:cs typeface="ヒラギノ角ゴ Pro W3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ES" dirty="0">
                <a:latin typeface="gobCL"/>
                <a:ea typeface="ヒラギノ角ゴ Pro W3"/>
                <a:cs typeface="ヒラギノ角ゴ Pro W3"/>
              </a:rPr>
              <a:t>Cuenta con una definición clara de las competencias necesarias para trabajar en aulas diversas y promover una cultura inclusiva en los procesos formativos del sistema escolar.</a:t>
            </a: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ES" dirty="0">
                <a:latin typeface="gobCL"/>
                <a:ea typeface="ヒラギノ角ゴ Pro W3"/>
                <a:cs typeface="ヒラギノ角ゴ Pro W3"/>
              </a:rPr>
              <a:t>Cuenta con mecanismos de seguimiento continuo del proceso formativo, utilizando evaluaciones pertinentes y oportunas.</a:t>
            </a: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ES" dirty="0">
                <a:latin typeface="gobCL"/>
                <a:ea typeface="ヒラギノ角ゴ Pro W3"/>
                <a:cs typeface="ヒラギノ角ゴ Pro W3"/>
              </a:rPr>
              <a:t>Cuenta con requisitos y mecanismos claros para la titulación.</a:t>
            </a: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ES" dirty="0">
                <a:latin typeface="gobCL"/>
                <a:ea typeface="ヒラギノ角ゴ Pro W3"/>
                <a:cs typeface="ヒラギノ角ゴ Pro W3"/>
              </a:rPr>
              <a:t>Las evaluaciones del proceso de titulación deben permitir medir el cumplimiento del perfil de egreso, utilizando instrumentos diversos, entre los cuales será indispensable una actividad práctica en el aula</a:t>
            </a:r>
            <a:r>
              <a:rPr lang="es-ES" dirty="0" smtClean="0">
                <a:latin typeface="gobCL"/>
                <a:ea typeface="ヒラギノ角ゴ Pro W3"/>
                <a:cs typeface="ヒラギノ角ゴ Pro W3"/>
              </a:rPr>
              <a:t>.</a:t>
            </a:r>
            <a:endParaRPr lang="es-ES" dirty="0">
              <a:latin typeface="gobCL"/>
              <a:ea typeface="ヒラギノ角ゴ Pro W3"/>
              <a:cs typeface="ヒラギノ角ゴ Pro W3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75166" y="425469"/>
            <a:ext cx="807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ES" sz="2000" b="1" dirty="0" smtClean="0">
                <a:latin typeface="Verdana" panose="020B0604030504040204" pitchFamily="34" charset="0"/>
                <a:ea typeface="ヒラギノ角ゴ Pro W3"/>
                <a:cs typeface="Verdana" panose="020B0604030504040204" pitchFamily="34" charset="0"/>
              </a:rPr>
              <a:t>1. Plan de Estudios de carreras FID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gobCL"/>
              <a:cs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324930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6249" y="2658208"/>
            <a:ext cx="807508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s-ES" sz="5000" dirty="0" smtClean="0">
                <a:solidFill>
                  <a:schemeClr val="accent1"/>
                </a:solidFill>
                <a:latin typeface="gobCL"/>
                <a:cs typeface="gobCL"/>
              </a:rPr>
              <a:t>Datos generales sobre FID</a:t>
            </a:r>
            <a:endParaRPr lang="en-US" sz="5000" dirty="0">
              <a:solidFill>
                <a:schemeClr val="accent1"/>
              </a:solidFill>
              <a:latin typeface="gobCL"/>
              <a:cs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22102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9167" y="910163"/>
            <a:ext cx="825764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0" algn="just">
              <a:buFont typeface="Arial" panose="020B0604020202020204" pitchFamily="34" charset="0"/>
              <a:buNone/>
              <a:defRPr/>
            </a:pPr>
            <a:r>
              <a:rPr lang="es-CL" altLang="es-CL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2.1</a:t>
            </a:r>
            <a:r>
              <a:rPr lang="es-CL" altLang="es-CL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. Cuerpo académico:</a:t>
            </a:r>
          </a:p>
          <a:p>
            <a:pPr marL="514350" lvl="1" indent="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El cuerpo académico que realiza docencia en las carreras de pedagogía debe cumplir con los siguientes criterios mínimos</a:t>
            </a:r>
            <a:r>
              <a:rPr lang="es-CL" altLang="es-CL" sz="2000" dirty="0" smtClean="0">
                <a:latin typeface="gobCL"/>
                <a:ea typeface="ヒラギノ角ゴ Pro W3"/>
                <a:cs typeface="ヒラギノ角ゴ Pro W3"/>
              </a:rPr>
              <a:t>:</a:t>
            </a: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sz="2000" dirty="0" smtClean="0">
                <a:latin typeface="gobCL"/>
                <a:ea typeface="ヒラギノ角ゴ Pro W3"/>
                <a:cs typeface="ヒラギノ角ゴ Pro W3"/>
              </a:rPr>
              <a:t>Una </a:t>
            </a: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solida formación de postgrado, preferentemente doctorado.</a:t>
            </a: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sz="2000" dirty="0" smtClean="0">
                <a:latin typeface="gobCL"/>
                <a:ea typeface="ヒラギノ角ゴ Pro W3"/>
                <a:cs typeface="ヒラギノ角ゴ Pro W3"/>
              </a:rPr>
              <a:t>Académicos </a:t>
            </a: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de jornada completa, al menos el 60%.</a:t>
            </a: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sz="2000" dirty="0" smtClean="0">
                <a:latin typeface="gobCL"/>
                <a:ea typeface="ヒラギノ角ゴ Pro W3"/>
                <a:cs typeface="ヒラギノ角ゴ Pro W3"/>
              </a:rPr>
              <a:t>Docentes </a:t>
            </a: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FID con experiencia activa en aula escolar.</a:t>
            </a: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sz="2000" dirty="0" smtClean="0">
                <a:latin typeface="gobCL"/>
                <a:ea typeface="ヒラギノ角ゴ Pro W3"/>
                <a:cs typeface="ヒラギノ角ゴ Pro W3"/>
              </a:rPr>
              <a:t>Académicos FID vinculados con </a:t>
            </a: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el sistema escolar.</a:t>
            </a: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Los académicos FID realizan investigaciones pedagógicas.</a:t>
            </a:r>
          </a:p>
          <a:p>
            <a:pPr marL="85725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s-CL" sz="2000" dirty="0">
                <a:latin typeface="gobCL"/>
                <a:ea typeface="ヒラギノ角ゴ Pro W3"/>
                <a:cs typeface="ヒラギノ角ゴ Pro W3"/>
              </a:rPr>
              <a:t>Todos los académicos incorporaran contenidos de formación general sobre diversidad, inclusión y TIC.</a:t>
            </a:r>
          </a:p>
          <a:p>
            <a:pPr marL="514350" lvl="1" algn="just">
              <a:defRPr/>
            </a:pPr>
            <a:endParaRPr lang="es-CL" altLang="es-CL" sz="2000" dirty="0">
              <a:latin typeface="gobCL"/>
              <a:ea typeface="ヒラギノ角ゴ Pro W3"/>
              <a:cs typeface="ヒラギノ角ゴ Pro W3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75166" y="433148"/>
            <a:ext cx="807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ES" sz="2000" b="1" dirty="0" smtClean="0">
                <a:latin typeface="Verdana" panose="020B0604030504040204" pitchFamily="34" charset="0"/>
                <a:ea typeface="ヒラギノ角ゴ Pro W3"/>
                <a:cs typeface="Verdana" panose="020B0604030504040204" pitchFamily="34" charset="0"/>
              </a:rPr>
              <a:t>2. Condiciones para la implementación de carreras FID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gobCL"/>
              <a:cs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282671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9167" y="910163"/>
            <a:ext cx="813858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0" algn="just">
              <a:buFont typeface="Arial" panose="020B0604020202020204" pitchFamily="34" charset="0"/>
              <a:buNone/>
            </a:pPr>
            <a:r>
              <a:rPr lang="es-CL" altLang="es-CL" sz="19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2.2</a:t>
            </a:r>
            <a:r>
              <a:rPr lang="es-CL" altLang="es-CL" sz="1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. Infraestructura y Equipamiento:</a:t>
            </a:r>
          </a:p>
          <a:p>
            <a:pPr marL="57150" indent="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CL" altLang="es-CL" sz="1900" dirty="0">
                <a:latin typeface="gobCL"/>
                <a:ea typeface="ヒラギノ角ゴ Pro W3"/>
                <a:cs typeface="ヒラギノ角ゴ Pro W3"/>
              </a:rPr>
              <a:t>	La universidad debe </a:t>
            </a:r>
            <a:r>
              <a:rPr lang="es-CL" altLang="es-CL" sz="1900" dirty="0" smtClean="0">
                <a:latin typeface="gobCL"/>
                <a:ea typeface="ヒラギノ角ゴ Pro W3"/>
                <a:cs typeface="ヒラギノ角ゴ Pro W3"/>
              </a:rPr>
              <a:t>contar como </a:t>
            </a:r>
            <a:r>
              <a:rPr lang="es-CL" altLang="es-CL" sz="1900" dirty="0">
                <a:latin typeface="gobCL"/>
                <a:ea typeface="ヒラギノ角ゴ Pro W3"/>
                <a:cs typeface="ヒラギノ角ゴ Pro W3"/>
              </a:rPr>
              <a:t>mínimo </a:t>
            </a:r>
            <a:r>
              <a:rPr lang="es-CL" altLang="es-CL" sz="1900" dirty="0" smtClean="0">
                <a:latin typeface="gobCL"/>
                <a:ea typeface="ヒラギノ角ゴ Pro W3"/>
                <a:cs typeface="ヒラギノ角ゴ Pro W3"/>
              </a:rPr>
              <a:t>con lo siguiente:</a:t>
            </a:r>
          </a:p>
          <a:p>
            <a:pPr marL="800100" indent="-357188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s-CL" sz="1900" dirty="0" smtClean="0">
                <a:latin typeface="gobCL"/>
                <a:ea typeface="ヒラギノ角ゴ Pro W3"/>
                <a:cs typeface="ヒラギノ角ゴ Pro W3"/>
              </a:rPr>
              <a:t>Infraestructura </a:t>
            </a:r>
            <a:r>
              <a:rPr lang="es-CL" altLang="es-CL" sz="1900" dirty="0">
                <a:latin typeface="gobCL"/>
                <a:ea typeface="ヒラギノ角ゴ Pro W3"/>
                <a:cs typeface="ヒラギノ角ゴ Pro W3"/>
              </a:rPr>
              <a:t>y equipamiento 	</a:t>
            </a:r>
            <a:r>
              <a:rPr lang="es-CL" altLang="es-CL" sz="1900" dirty="0" smtClean="0">
                <a:latin typeface="gobCL"/>
                <a:ea typeface="ヒラギノ角ゴ Pro W3"/>
                <a:cs typeface="ヒラギノ角ゴ Pro W3"/>
              </a:rPr>
              <a:t>adecuado para la implementación efectiva </a:t>
            </a:r>
            <a:r>
              <a:rPr lang="es-CL" altLang="es-CL" sz="1900" dirty="0">
                <a:latin typeface="gobCL"/>
                <a:ea typeface="ヒラギノ角ゴ Pro W3"/>
                <a:cs typeface="ヒラギノ角ゴ Pro W3"/>
              </a:rPr>
              <a:t>del plan de </a:t>
            </a:r>
            <a:r>
              <a:rPr lang="es-CL" altLang="es-CL" sz="1900" dirty="0" smtClean="0">
                <a:latin typeface="gobCL"/>
                <a:ea typeface="ヒラギノ角ゴ Pro W3"/>
                <a:cs typeface="ヒラギノ角ゴ Pro W3"/>
              </a:rPr>
              <a:t>estudios.</a:t>
            </a:r>
            <a:endParaRPr lang="es-CL" altLang="es-CL" sz="1900" dirty="0">
              <a:latin typeface="gobCL"/>
              <a:ea typeface="ヒラギノ角ゴ Pro W3"/>
              <a:cs typeface="ヒラギノ角ゴ Pro W3"/>
            </a:endParaRP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s-CL" sz="1900" dirty="0" smtClean="0">
                <a:latin typeface="gobCL"/>
                <a:ea typeface="ヒラギノ角ゴ Pro W3"/>
                <a:cs typeface="ヒラギノ角ゴ Pro W3"/>
              </a:rPr>
              <a:t>Infraestructura adecuada, </a:t>
            </a:r>
            <a:r>
              <a:rPr lang="es-CL" altLang="es-CL" sz="1900" dirty="0">
                <a:latin typeface="gobCL"/>
                <a:ea typeface="ヒラギノ角ゴ Pro W3"/>
                <a:cs typeface="ヒラギノ角ゴ Pro W3"/>
              </a:rPr>
              <a:t>de acuerdo a la cantidad de estudiantes y profesores requeridos para implementar el plan de estudios.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s-CL" sz="1900" dirty="0" smtClean="0">
                <a:latin typeface="gobCL"/>
                <a:ea typeface="ヒラギノ角ゴ Pro W3"/>
                <a:cs typeface="ヒラギノ角ゴ Pro W3"/>
              </a:rPr>
              <a:t>Espacios </a:t>
            </a:r>
            <a:r>
              <a:rPr lang="es-CL" altLang="es-CL" sz="1900" dirty="0">
                <a:latin typeface="gobCL"/>
                <a:ea typeface="ヒラギノ角ゴ Pro W3"/>
                <a:cs typeface="ヒラギノ角ゴ Pro W3"/>
              </a:rPr>
              <a:t>físicos adecuados para el aprendizaje y la experiencia universitaria de los estudiantes.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s-CL" sz="1900" dirty="0">
                <a:latin typeface="gobCL"/>
                <a:ea typeface="ヒラギノ角ゴ Pro W3"/>
                <a:cs typeface="ヒラギノ角ゴ Pro W3"/>
              </a:rPr>
              <a:t>Contar con recursos necesarios para realizar la formación de profesores como: TIC y equipamiento de apoyo al </a:t>
            </a:r>
            <a:r>
              <a:rPr lang="es-CL" altLang="es-CL" sz="1900" dirty="0" smtClean="0">
                <a:latin typeface="gobCL"/>
                <a:ea typeface="ヒラギノ角ゴ Pro W3"/>
                <a:cs typeface="ヒラギノ角ゴ Pro W3"/>
              </a:rPr>
              <a:t>aprendizaje.</a:t>
            </a:r>
            <a:endParaRPr lang="es-CL" altLang="es-CL" sz="1900" dirty="0">
              <a:latin typeface="gobCL"/>
              <a:ea typeface="ヒラギノ角ゴ Pro W3"/>
              <a:cs typeface="ヒラギノ角ゴ Pro W3"/>
            </a:endParaRP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s-CL" sz="1900" dirty="0">
                <a:latin typeface="gobCL"/>
                <a:ea typeface="ヒラギノ角ゴ Pro W3"/>
                <a:cs typeface="ヒラギノ角ゴ Pro W3"/>
              </a:rPr>
              <a:t>Contar con tecnologías similares a las utilizadas en el sistema escolar, incluyendo un plan de mantención y renovación para FID.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s-CL" sz="1900" dirty="0">
                <a:latin typeface="gobCL"/>
                <a:ea typeface="ヒラギノ角ゴ Pro W3"/>
                <a:cs typeface="ヒラギノ角ゴ Pro W3"/>
              </a:rPr>
              <a:t>Contar con un Centro de recursos de aprendizaje</a:t>
            </a:r>
            <a:r>
              <a:rPr lang="es-CL" altLang="es-CL" sz="1900" dirty="0" smtClean="0">
                <a:latin typeface="gobCL"/>
                <a:ea typeface="ヒラギノ角ゴ Pro W3"/>
                <a:cs typeface="ヒラギノ角ゴ Pro W3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5166" y="433148"/>
            <a:ext cx="807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ES" sz="2000" b="1" dirty="0" smtClean="0">
                <a:latin typeface="Verdana" panose="020B0604030504040204" pitchFamily="34" charset="0"/>
                <a:ea typeface="ヒラギノ角ゴ Pro W3"/>
                <a:cs typeface="Verdana" panose="020B0604030504040204" pitchFamily="34" charset="0"/>
              </a:rPr>
              <a:t>2. Condiciones para la implementación de carreras FID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gobCL"/>
              <a:cs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150351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9167" y="822309"/>
            <a:ext cx="8138583" cy="5550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es-CL" altLang="es-CL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2.3</a:t>
            </a:r>
            <a:r>
              <a:rPr lang="es-CL" altLang="es-CL" b="1" dirty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>. Gestión Institucional:</a:t>
            </a:r>
          </a:p>
          <a:p>
            <a:pPr marL="57150" indent="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	Es fundamental para los diferentes aspectos del proceso formativo, para 	lo </a:t>
            </a: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cual</a:t>
            </a: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, se deben incluir como mínimo, lo siguiente:</a:t>
            </a:r>
          </a:p>
          <a:p>
            <a:pPr marL="857250" lvl="1" indent="-34290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Contar con una institucionalidad adecuada para las carreras </a:t>
            </a: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FID.</a:t>
            </a:r>
          </a:p>
          <a:p>
            <a:pPr marL="857250" lvl="1" indent="-34290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Un sistema robusto de gestión de datos institucionales sobre FID.</a:t>
            </a:r>
          </a:p>
          <a:p>
            <a:pPr marL="857250" lvl="1" indent="-34290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Implementación </a:t>
            </a: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efectiva dentro del aula de rediseños y actualizaciones.</a:t>
            </a:r>
          </a:p>
          <a:p>
            <a:pPr marL="857250" lvl="1" indent="-34290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Contar </a:t>
            </a: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con mecanismos de </a:t>
            </a: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apoyo a los académicos en FID: sobre actualización</a:t>
            </a: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, capacitación y formación </a:t>
            </a: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continua, que garanticen la implementación y mejoras efectiva del currículo dentro del aula.</a:t>
            </a:r>
            <a:endParaRPr lang="es-CL" altLang="es-CL" dirty="0">
              <a:latin typeface="gobCL"/>
              <a:ea typeface="ヒラギノ角ゴ Pro W3"/>
              <a:cs typeface="ヒラギノ角ゴ Pro W3"/>
            </a:endParaRPr>
          </a:p>
          <a:p>
            <a:pPr marL="857250" lvl="1" indent="-34290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Contar con un sistema de evaluación de desempeño de los académicos, pertinente y actualizado.</a:t>
            </a:r>
          </a:p>
          <a:p>
            <a:pPr marL="857250" lvl="1" indent="-34290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Contar con un adecuado sistema de conducción, de gestión </a:t>
            </a: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académica, administrativa </a:t>
            </a: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y de recursos humanos para toda la FID. </a:t>
            </a:r>
          </a:p>
          <a:p>
            <a:pPr marL="857250" lvl="1" indent="-342900" algn="just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s-CL" altLang="es-CL" dirty="0">
                <a:latin typeface="gobCL"/>
                <a:ea typeface="ヒラギノ角ゴ Pro W3"/>
                <a:cs typeface="ヒラギノ角ゴ Pro W3"/>
              </a:rPr>
              <a:t>Contar con un sistema de monitoreo y de aseguramiento de la calidad, que permita abordar oportunamente los requerimientos</a:t>
            </a:r>
            <a:r>
              <a:rPr lang="es-CL" altLang="es-CL" dirty="0" smtClean="0">
                <a:latin typeface="gobCL"/>
                <a:ea typeface="ヒラギノ角ゴ Pro W3"/>
                <a:cs typeface="ヒラギノ角ゴ Pro W3"/>
              </a:rPr>
              <a:t>.</a:t>
            </a:r>
            <a:endParaRPr lang="es-CL" altLang="es-CL" dirty="0">
              <a:latin typeface="gobCL"/>
              <a:ea typeface="ヒラギノ角ゴ Pro W3"/>
              <a:cs typeface="ヒラギノ角ゴ Pro W3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75166" y="288125"/>
            <a:ext cx="807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ES" sz="2000" b="1" dirty="0" smtClean="0">
                <a:latin typeface="Verdana" panose="020B0604030504040204" pitchFamily="34" charset="0"/>
                <a:ea typeface="ヒラギノ角ゴ Pro W3"/>
                <a:cs typeface="Verdana" panose="020B0604030504040204" pitchFamily="34" charset="0"/>
              </a:rPr>
              <a:t>2. Condiciones para la implementación de carreras FID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gobCL"/>
              <a:cs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1550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5116873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gobCL"/>
                <a:cs typeface="gobCL"/>
              </a:rPr>
              <a:t>MINISTERIO DE EDUCACIÓN</a:t>
            </a:r>
          </a:p>
          <a:p>
            <a:pPr algn="ctr"/>
            <a:r>
              <a:rPr lang="es-CL" dirty="0" smtClean="0">
                <a:solidFill>
                  <a:schemeClr val="bg1"/>
                </a:solidFill>
                <a:latin typeface="gobCL"/>
                <a:cs typeface="gobCL"/>
              </a:rPr>
              <a:t>División</a:t>
            </a:r>
            <a:r>
              <a:rPr lang="en-US" dirty="0" smtClean="0">
                <a:solidFill>
                  <a:schemeClr val="bg1"/>
                </a:solidFill>
                <a:latin typeface="gobCL"/>
                <a:cs typeface="gobCL"/>
              </a:rPr>
              <a:t> de </a:t>
            </a:r>
            <a:r>
              <a:rPr lang="es-CL" dirty="0" smtClean="0">
                <a:solidFill>
                  <a:schemeClr val="bg1"/>
                </a:solidFill>
                <a:latin typeface="gobCL"/>
                <a:cs typeface="gobCL"/>
              </a:rPr>
              <a:t>Educación</a:t>
            </a:r>
            <a:r>
              <a:rPr lang="en-US" dirty="0" smtClean="0">
                <a:solidFill>
                  <a:schemeClr val="bg1"/>
                </a:solidFill>
                <a:latin typeface="gobCL"/>
                <a:cs typeface="gobCL"/>
              </a:rPr>
              <a:t> Superior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gobCL"/>
                <a:cs typeface="gobCL"/>
              </a:rPr>
              <a:t>Julio de 2015</a:t>
            </a:r>
            <a:endParaRPr lang="en-US" dirty="0">
              <a:solidFill>
                <a:schemeClr val="bg1"/>
              </a:solidFill>
              <a:latin typeface="gobCL"/>
              <a:cs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357915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1340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5166" y="418860"/>
            <a:ext cx="807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gobCL"/>
                <a:cs typeface="gobCL"/>
              </a:rPr>
              <a:t>Matricula </a:t>
            </a: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gobCL"/>
                <a:cs typeface="gobCL"/>
              </a:rPr>
              <a:t>FID por tipo de universidad, 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gobCL"/>
                <a:cs typeface="gobCL"/>
              </a:rPr>
              <a:t>año </a:t>
            </a: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gobCL"/>
                <a:cs typeface="gobCL"/>
              </a:rPr>
              <a:t>2014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gobCL"/>
              <a:cs typeface="gobCL"/>
            </a:endParaRPr>
          </a:p>
        </p:txBody>
      </p:sp>
      <p:graphicFrame>
        <p:nvGraphicFramePr>
          <p:cNvPr id="6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4812673"/>
              </p:ext>
            </p:extLst>
          </p:nvPr>
        </p:nvGraphicFramePr>
        <p:xfrm>
          <a:off x="323850" y="1844675"/>
          <a:ext cx="8248653" cy="3772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4988"/>
                <a:gridCol w="914400"/>
                <a:gridCol w="900113"/>
                <a:gridCol w="1027136"/>
                <a:gridCol w="1027288"/>
                <a:gridCol w="1287364"/>
                <a:gridCol w="1287364"/>
              </a:tblGrid>
              <a:tr h="432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N° de </a:t>
                      </a:r>
                      <a:r>
                        <a:rPr lang="es-ES" sz="1600" dirty="0" smtClean="0">
                          <a:effectLst/>
                        </a:rPr>
                        <a:t>Universidades con FID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Matricula </a:t>
                      </a:r>
                      <a:r>
                        <a:rPr lang="es-ES" sz="1600" dirty="0" smtClean="0">
                          <a:effectLst/>
                        </a:rPr>
                        <a:t>FID año </a:t>
                      </a:r>
                      <a:r>
                        <a:rPr lang="es-ES" sz="1600" dirty="0">
                          <a:effectLst/>
                        </a:rPr>
                        <a:t>2014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18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Tipo IES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Acreditada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No Acreditada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Total</a:t>
                      </a:r>
                      <a:endParaRPr lang="es-E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FID 1° año</a:t>
                      </a:r>
                      <a:endParaRPr lang="es-E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FID Total</a:t>
                      </a:r>
                      <a:endParaRPr lang="es-E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UES</a:t>
                      </a:r>
                      <a:r>
                        <a:rPr lang="es-CL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Pregrado</a:t>
                      </a:r>
                      <a:endParaRPr lang="es-E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U CRUCH Estatal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16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s-E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16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4.269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20.511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169.614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1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U CRUCH Privada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8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s-E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8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3.546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16.522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113.100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76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UES </a:t>
                      </a:r>
                      <a:r>
                        <a:rPr lang="es-ES" sz="1600" dirty="0" smtClean="0">
                          <a:effectLst/>
                        </a:rPr>
                        <a:t>Privadas (SUA)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7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2.204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8.445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115.336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UES</a:t>
                      </a:r>
                      <a:r>
                        <a:rPr lang="es-CL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Privadas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6.773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35.975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247.389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2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Total</a:t>
                      </a:r>
                      <a:endParaRPr lang="es-E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effectLst/>
                        </a:rPr>
                        <a:t>42</a:t>
                      </a:r>
                      <a:endParaRPr lang="es-E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effectLst/>
                        </a:rPr>
                        <a:t>14</a:t>
                      </a:r>
                      <a:endParaRPr lang="es-E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56</a:t>
                      </a:r>
                      <a:endParaRPr lang="es-E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16.792</a:t>
                      </a:r>
                      <a:endParaRPr lang="es-E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81.453</a:t>
                      </a:r>
                      <a:endParaRPr lang="es-E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645.439</a:t>
                      </a:r>
                      <a:endParaRPr lang="es-E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165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1340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5166" y="418860"/>
            <a:ext cx="807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gobCL"/>
                <a:cs typeface="gobCL"/>
              </a:rPr>
              <a:t>Matricula </a:t>
            </a: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gobCL"/>
                <a:cs typeface="gobCL"/>
              </a:rPr>
              <a:t>FID por tipo de universidad, 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gobCL"/>
                <a:cs typeface="gobCL"/>
              </a:rPr>
              <a:t>año </a:t>
            </a: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gobCL"/>
                <a:cs typeface="gobCL"/>
              </a:rPr>
              <a:t>2014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gobCL"/>
              <a:cs typeface="gobCL"/>
            </a:endParaRPr>
          </a:p>
        </p:txBody>
      </p:sp>
      <p:graphicFrame>
        <p:nvGraphicFramePr>
          <p:cNvPr id="7" name="Marcador de contenid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2185088"/>
              </p:ext>
            </p:extLst>
          </p:nvPr>
        </p:nvGraphicFramePr>
        <p:xfrm>
          <a:off x="323850" y="1844675"/>
          <a:ext cx="8248655" cy="38984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4988"/>
                <a:gridCol w="1042987"/>
                <a:gridCol w="1057275"/>
                <a:gridCol w="971550"/>
                <a:gridCol w="1071563"/>
                <a:gridCol w="1114426"/>
                <a:gridCol w="1185866"/>
              </a:tblGrid>
              <a:tr h="432072"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Carrera </a:t>
                      </a:r>
                      <a:r>
                        <a:rPr lang="es-E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por </a:t>
                      </a:r>
                      <a:r>
                        <a:rPr lang="es-E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sede </a:t>
                      </a:r>
                      <a:br>
                        <a:rPr lang="es-E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SIES OA 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Carreras en CNA </a:t>
                      </a:r>
                    </a:p>
                    <a:p>
                      <a:pPr algn="ctr" fontAlgn="ctr"/>
                      <a:r>
                        <a:rPr lang="es-E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marzo 2015</a:t>
                      </a:r>
                      <a:endParaRPr lang="es-E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187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Tipo 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Acreditada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Acreditada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Sede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Acreditada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Acreditada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CNA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872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U CRUCH Estatal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1872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U CRUCH Privada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76709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UES Privadas (SUA)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709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UES Privadas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2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 general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19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1340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5166" y="413147"/>
            <a:ext cx="807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gobCL"/>
                <a:cs typeface="gobCL"/>
              </a:rPr>
              <a:t>Evolución de matrícula total de Pedagogía por tipo de Institución</a:t>
            </a: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062259"/>
              </p:ext>
            </p:extLst>
          </p:nvPr>
        </p:nvGraphicFramePr>
        <p:xfrm>
          <a:off x="457200" y="1300164"/>
          <a:ext cx="8229600" cy="482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144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1340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5166" y="413147"/>
            <a:ext cx="807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gobCL"/>
                <a:cs typeface="gobCL"/>
              </a:rPr>
              <a:t>Evolución de matrícula de 1° año y titulados FID, (Total UES e IP)</a:t>
            </a:r>
          </a:p>
        </p:txBody>
      </p:sp>
      <p:graphicFrame>
        <p:nvGraphicFramePr>
          <p:cNvPr id="7" name="Marcador de contenido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69577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752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11715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5166" y="385731"/>
            <a:ext cx="807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gobCL"/>
                <a:cs typeface="gobCL"/>
              </a:rPr>
              <a:t>Evolución de matrícula de 1° año y titulados FID por tipo de UES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450850"/>
          </a:xfrm>
        </p:spPr>
        <p:txBody>
          <a:bodyPr>
            <a:normAutofit/>
          </a:bodyPr>
          <a:lstStyle/>
          <a:p>
            <a:pPr algn="ctr"/>
            <a:r>
              <a:rPr lang="es-CL" sz="1800" dirty="0" smtClean="0"/>
              <a:t>Matricula FID de 1° año</a:t>
            </a:r>
            <a:endParaRPr lang="es-ES" sz="18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450851"/>
          </a:xfrm>
        </p:spPr>
        <p:txBody>
          <a:bodyPr>
            <a:normAutofit/>
          </a:bodyPr>
          <a:lstStyle/>
          <a:p>
            <a:pPr algn="ctr"/>
            <a:r>
              <a:rPr lang="es-CL" sz="1800" dirty="0" smtClean="0"/>
              <a:t>Titulados FID</a:t>
            </a:r>
            <a:endParaRPr lang="es-ES" sz="1800" dirty="0"/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40801061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Marcador de contenido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628043010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820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1340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5166" y="413147"/>
            <a:ext cx="8411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gobCL"/>
                <a:cs typeface="gobCL"/>
              </a:rPr>
              <a:t>Retención de 1° año de carreras de Pedagogía tipo de universidad</a:t>
            </a: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4745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457200" y="6372225"/>
            <a:ext cx="2386013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Fuente: SIES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7495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00050" y="392113"/>
            <a:ext cx="807561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gobCL"/>
                <a:cs typeface="gobCL"/>
              </a:rPr>
              <a:t>REFORMA ESUP: RESUMEN</a:t>
            </a:r>
          </a:p>
        </p:txBody>
      </p:sp>
      <p:graphicFrame>
        <p:nvGraphicFramePr>
          <p:cNvPr id="2" name="1 Diagrama"/>
          <p:cNvGraphicFramePr/>
          <p:nvPr/>
        </p:nvGraphicFramePr>
        <p:xfrm>
          <a:off x="138546" y="1396999"/>
          <a:ext cx="3172690" cy="5183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101" name="13 Grupo"/>
          <p:cNvGrpSpPr>
            <a:grpSpLocks/>
          </p:cNvGrpSpPr>
          <p:nvPr/>
        </p:nvGrpSpPr>
        <p:grpSpPr bwMode="auto">
          <a:xfrm>
            <a:off x="1517650" y="4903788"/>
            <a:ext cx="1793875" cy="623887"/>
            <a:chOff x="1379430" y="3628483"/>
            <a:chExt cx="1793259" cy="921358"/>
          </a:xfrm>
        </p:grpSpPr>
        <p:sp>
          <p:nvSpPr>
            <p:cNvPr id="15" name="14 Rectángulo redondeado"/>
            <p:cNvSpPr/>
            <p:nvPr/>
          </p:nvSpPr>
          <p:spPr>
            <a:xfrm>
              <a:off x="1379430" y="3628483"/>
              <a:ext cx="1793259" cy="921358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16 Rectángulo"/>
            <p:cNvSpPr/>
            <p:nvPr/>
          </p:nvSpPr>
          <p:spPr>
            <a:xfrm>
              <a:off x="1423865" y="3673026"/>
              <a:ext cx="1704390" cy="8322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2000" dirty="0"/>
                <a:t>Acceso a la ESUP</a:t>
              </a:r>
            </a:p>
          </p:txBody>
        </p:sp>
      </p:grpSp>
      <p:sp>
        <p:nvSpPr>
          <p:cNvPr id="4102" name="Marcador de pie de página 1"/>
          <p:cNvSpPr>
            <a:spLocks noGrp="1"/>
          </p:cNvSpPr>
          <p:nvPr>
            <p:ph type="ftr" sz="quarter" idx="11"/>
          </p:nvPr>
        </p:nvSpPr>
        <p:spPr bwMode="auto">
          <a:xfrm>
            <a:off x="3240088" y="65944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s-CL" sz="1200" smtClean="0">
                <a:solidFill>
                  <a:srgbClr val="898989"/>
                </a:solidFill>
              </a:rPr>
              <a:t>DOCUMENTO RESERVADO</a:t>
            </a:r>
            <a:endParaRPr lang="es-ES_tradnl" altLang="es-CL" sz="1200" smtClean="0">
              <a:solidFill>
                <a:srgbClr val="898989"/>
              </a:solidFill>
            </a:endParaRPr>
          </a:p>
        </p:txBody>
      </p:sp>
      <p:sp>
        <p:nvSpPr>
          <p:cNvPr id="4103" name="7 CuadroTexto"/>
          <p:cNvSpPr txBox="1">
            <a:spLocks noChangeArrowheads="1"/>
          </p:cNvSpPr>
          <p:nvPr/>
        </p:nvSpPr>
        <p:spPr bwMode="auto">
          <a:xfrm>
            <a:off x="4362450" y="2111375"/>
            <a:ext cx="35464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5400">
                <a:latin typeface="Arial" panose="020B0604020202020204" pitchFamily="34" charset="0"/>
              </a:rPr>
              <a:t>Reforma ESUP sistémica e integral</a:t>
            </a:r>
          </a:p>
        </p:txBody>
      </p:sp>
    </p:spTree>
    <p:extLst>
      <p:ext uri="{BB962C8B-B14F-4D97-AF65-F5344CB8AC3E}">
        <p14:creationId xmlns:p14="http://schemas.microsoft.com/office/powerpoint/2010/main" val="16383366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1381</Words>
  <Application>Microsoft Office PowerPoint</Application>
  <PresentationFormat>Presentación en pantalla (4:3)</PresentationFormat>
  <Paragraphs>268</Paragraphs>
  <Slides>23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4" baseType="lpstr">
      <vt:lpstr>MS PGothic</vt:lpstr>
      <vt:lpstr>Arial</vt:lpstr>
      <vt:lpstr>Arial Narrow</vt:lpstr>
      <vt:lpstr>Calibri</vt:lpstr>
      <vt:lpstr>gobCL</vt:lpstr>
      <vt:lpstr>gobCL Light</vt:lpstr>
      <vt:lpstr>Times New Roman</vt:lpstr>
      <vt:lpstr>Verdana</vt:lpstr>
      <vt:lpstr>Verdana Bold</vt:lpstr>
      <vt:lpstr>ヒラギノ角ゴ Pro W3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Fran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Francisca Arevalo</dc:creator>
  <cp:lastModifiedBy>Cesar Antonio Marilaf Cortes</cp:lastModifiedBy>
  <cp:revision>100</cp:revision>
  <cp:lastPrinted>2015-07-13T14:05:17Z</cp:lastPrinted>
  <dcterms:created xsi:type="dcterms:W3CDTF">2014-05-13T17:00:11Z</dcterms:created>
  <dcterms:modified xsi:type="dcterms:W3CDTF">2015-07-31T10:50:53Z</dcterms:modified>
</cp:coreProperties>
</file>