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4" r:id="rId2"/>
    <p:sldId id="323" r:id="rId3"/>
    <p:sldId id="326" r:id="rId4"/>
    <p:sldId id="320" r:id="rId5"/>
    <p:sldId id="321" r:id="rId6"/>
    <p:sldId id="296" r:id="rId7"/>
    <p:sldId id="304" r:id="rId8"/>
    <p:sldId id="325" r:id="rId9"/>
    <p:sldId id="327" r:id="rId10"/>
  </p:sldIdLst>
  <p:sldSz cx="9144000" cy="6858000" type="screen4x3"/>
  <p:notesSz cx="6881813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2FE7E"/>
    <a:srgbClr val="A9A57C"/>
    <a:srgbClr val="C89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70" d="100"/>
          <a:sy n="70" d="100"/>
        </p:scale>
        <p:origin x="-176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FD232-88AA-4955-8BBA-A51DF5471B3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0BEEDDC-9596-43E2-90B4-EDEAD0D2F702}">
      <dgm:prSet/>
      <dgm:spPr/>
      <dgm:t>
        <a:bodyPr/>
        <a:lstStyle/>
        <a:p>
          <a:pPr rtl="0"/>
          <a:r>
            <a:rPr lang="es-E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Protocolos de evidencia </a:t>
          </a:r>
          <a:endParaRPr lang="es-E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C69A4-4D0F-4497-9685-11B4FF1612F9}" type="parTrans" cxnId="{470D2C41-23CA-4209-B9A6-06E2AB0B0FBF}">
      <dgm:prSet/>
      <dgm:spPr/>
      <dgm:t>
        <a:bodyPr/>
        <a:lstStyle/>
        <a:p>
          <a:endParaRPr lang="es-ES"/>
        </a:p>
      </dgm:t>
    </dgm:pt>
    <dgm:pt modelId="{6188C5CF-FD8D-428E-A616-AD95F2CD9FE4}" type="sibTrans" cxnId="{470D2C41-23CA-4209-B9A6-06E2AB0B0FBF}">
      <dgm:prSet/>
      <dgm:spPr/>
      <dgm:t>
        <a:bodyPr/>
        <a:lstStyle/>
        <a:p>
          <a:endParaRPr lang="es-ES"/>
        </a:p>
      </dgm:t>
    </dgm:pt>
    <dgm:pt modelId="{9584A93D-25FF-4E5F-8495-9ED425DDC6EA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002060"/>
              </a:solidFill>
            </a:rPr>
            <a:t>Contextualización de la enseñanza </a:t>
          </a:r>
          <a:endParaRPr lang="es-ES" sz="1600" b="1" dirty="0">
            <a:solidFill>
              <a:srgbClr val="002060"/>
            </a:solidFill>
          </a:endParaRPr>
        </a:p>
      </dgm:t>
    </dgm:pt>
    <dgm:pt modelId="{64E697B0-D4EA-4ED5-B8E7-E8EFD11799C5}" type="parTrans" cxnId="{D6453868-AE70-44A7-88EA-4E9899AB73C2}">
      <dgm:prSet/>
      <dgm:spPr/>
      <dgm:t>
        <a:bodyPr/>
        <a:lstStyle/>
        <a:p>
          <a:endParaRPr lang="es-ES"/>
        </a:p>
      </dgm:t>
    </dgm:pt>
    <dgm:pt modelId="{3A028551-BF74-4A1D-9F6A-63B67FF1E134}" type="sibTrans" cxnId="{D6453868-AE70-44A7-88EA-4E9899AB73C2}">
      <dgm:prSet/>
      <dgm:spPr/>
      <dgm:t>
        <a:bodyPr/>
        <a:lstStyle/>
        <a:p>
          <a:endParaRPr lang="es-ES"/>
        </a:p>
      </dgm:t>
    </dgm:pt>
    <dgm:pt modelId="{02BD58C1-BB92-4353-94F9-337F86C26314}">
      <dgm:prSet custT="1"/>
      <dgm:spPr/>
      <dgm:t>
        <a:bodyPr/>
        <a:lstStyle/>
        <a:p>
          <a:pPr rtl="0"/>
          <a:r>
            <a:rPr lang="es-ES" sz="1600" b="1" smtClean="0">
              <a:solidFill>
                <a:srgbClr val="002060"/>
              </a:solidFill>
            </a:rPr>
            <a:t>Planificación de metas y planes de clase</a:t>
          </a:r>
          <a:endParaRPr lang="es-ES" sz="1600" b="1">
            <a:solidFill>
              <a:srgbClr val="002060"/>
            </a:solidFill>
          </a:endParaRPr>
        </a:p>
      </dgm:t>
    </dgm:pt>
    <dgm:pt modelId="{ED949400-75C7-4B64-B109-4B56CA33AD2A}" type="parTrans" cxnId="{60A8A24A-7C3C-466C-9DF7-90E5A1B5981C}">
      <dgm:prSet/>
      <dgm:spPr/>
      <dgm:t>
        <a:bodyPr/>
        <a:lstStyle/>
        <a:p>
          <a:endParaRPr lang="es-ES"/>
        </a:p>
      </dgm:t>
    </dgm:pt>
    <dgm:pt modelId="{3D4BB0CC-B2F8-4528-8872-228B2424BA5C}" type="sibTrans" cxnId="{60A8A24A-7C3C-466C-9DF7-90E5A1B5981C}">
      <dgm:prSet/>
      <dgm:spPr/>
      <dgm:t>
        <a:bodyPr/>
        <a:lstStyle/>
        <a:p>
          <a:endParaRPr lang="es-ES"/>
        </a:p>
      </dgm:t>
    </dgm:pt>
    <dgm:pt modelId="{BD4ABFCD-776A-44EB-918D-A41DEAD06529}">
      <dgm:prSet custT="1"/>
      <dgm:spPr/>
      <dgm:t>
        <a:bodyPr/>
        <a:lstStyle/>
        <a:p>
          <a:pPr rtl="0"/>
          <a:r>
            <a:rPr lang="es-ES" sz="1600" b="1" smtClean="0">
              <a:solidFill>
                <a:srgbClr val="002060"/>
              </a:solidFill>
            </a:rPr>
            <a:t>Plan de evaluación </a:t>
          </a:r>
          <a:endParaRPr lang="es-ES" sz="1600" b="1">
            <a:solidFill>
              <a:srgbClr val="002060"/>
            </a:solidFill>
          </a:endParaRPr>
        </a:p>
      </dgm:t>
    </dgm:pt>
    <dgm:pt modelId="{505477C0-87A6-4550-8024-0D7AE771CD65}" type="parTrans" cxnId="{1942CA03-9D2D-4E53-BE9F-0E09E9C884DB}">
      <dgm:prSet/>
      <dgm:spPr/>
      <dgm:t>
        <a:bodyPr/>
        <a:lstStyle/>
        <a:p>
          <a:endParaRPr lang="es-ES"/>
        </a:p>
      </dgm:t>
    </dgm:pt>
    <dgm:pt modelId="{A3C8E23C-3CB0-48D4-936D-3A8B9CAE4F59}" type="sibTrans" cxnId="{1942CA03-9D2D-4E53-BE9F-0E09E9C884DB}">
      <dgm:prSet/>
      <dgm:spPr/>
      <dgm:t>
        <a:bodyPr/>
        <a:lstStyle/>
        <a:p>
          <a:endParaRPr lang="es-ES"/>
        </a:p>
      </dgm:t>
    </dgm:pt>
    <dgm:pt modelId="{A6E68F37-DA05-4E99-B94A-62919796E916}">
      <dgm:prSet custT="1"/>
      <dgm:spPr/>
      <dgm:t>
        <a:bodyPr/>
        <a:lstStyle/>
        <a:p>
          <a:pPr rtl="0"/>
          <a:r>
            <a:rPr lang="es-ES" sz="1600" b="1" smtClean="0">
              <a:solidFill>
                <a:srgbClr val="002060"/>
              </a:solidFill>
            </a:rPr>
            <a:t>Implementación de la enseñanza </a:t>
          </a:r>
          <a:endParaRPr lang="es-ES" sz="1600" b="1">
            <a:solidFill>
              <a:srgbClr val="002060"/>
            </a:solidFill>
          </a:endParaRPr>
        </a:p>
      </dgm:t>
    </dgm:pt>
    <dgm:pt modelId="{D4871E9D-D2DC-49A7-A473-781F519E07F9}" type="parTrans" cxnId="{E9BCB4B6-D04E-43F8-AAE1-151434A30DD1}">
      <dgm:prSet/>
      <dgm:spPr/>
      <dgm:t>
        <a:bodyPr/>
        <a:lstStyle/>
        <a:p>
          <a:endParaRPr lang="es-ES"/>
        </a:p>
      </dgm:t>
    </dgm:pt>
    <dgm:pt modelId="{571CDE60-D1CC-453F-AB17-7C26FAD4FC37}" type="sibTrans" cxnId="{E9BCB4B6-D04E-43F8-AAE1-151434A30DD1}">
      <dgm:prSet/>
      <dgm:spPr/>
      <dgm:t>
        <a:bodyPr/>
        <a:lstStyle/>
        <a:p>
          <a:endParaRPr lang="es-ES"/>
        </a:p>
      </dgm:t>
    </dgm:pt>
    <dgm:pt modelId="{7E7507DD-D08D-4918-9017-743AFF3AB52D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002060"/>
              </a:solidFill>
            </a:rPr>
            <a:t>Reflexión sobre la enseñanza </a:t>
          </a:r>
          <a:endParaRPr lang="es-ES" sz="1600" b="1" dirty="0">
            <a:solidFill>
              <a:srgbClr val="002060"/>
            </a:solidFill>
          </a:endParaRPr>
        </a:p>
      </dgm:t>
    </dgm:pt>
    <dgm:pt modelId="{5100ED7D-F3F2-4A1B-BC16-E9650EFAC2FD}" type="parTrans" cxnId="{BA0F9B2D-3433-415C-BB1E-FA8ECE4539B3}">
      <dgm:prSet/>
      <dgm:spPr/>
      <dgm:t>
        <a:bodyPr/>
        <a:lstStyle/>
        <a:p>
          <a:endParaRPr lang="es-ES"/>
        </a:p>
      </dgm:t>
    </dgm:pt>
    <dgm:pt modelId="{B26C0504-A3BD-4D3C-A603-E3AA218F21DC}" type="sibTrans" cxnId="{BA0F9B2D-3433-415C-BB1E-FA8ECE4539B3}">
      <dgm:prSet/>
      <dgm:spPr/>
      <dgm:t>
        <a:bodyPr/>
        <a:lstStyle/>
        <a:p>
          <a:endParaRPr lang="es-ES"/>
        </a:p>
      </dgm:t>
    </dgm:pt>
    <dgm:pt modelId="{B9E3BE07-9163-429A-BD26-0731728FAA17}">
      <dgm:prSet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Autoevaluación</a:t>
          </a:r>
          <a:endParaRPr lang="es-ES" b="1" dirty="0">
            <a:solidFill>
              <a:srgbClr val="002060"/>
            </a:solidFill>
          </a:endParaRPr>
        </a:p>
      </dgm:t>
    </dgm:pt>
    <dgm:pt modelId="{CD07F3A7-84A0-4116-B8B5-5EDC499C9425}" type="parTrans" cxnId="{EEF7744B-E342-4B1B-AF3F-A5E917274C78}">
      <dgm:prSet/>
      <dgm:spPr/>
      <dgm:t>
        <a:bodyPr/>
        <a:lstStyle/>
        <a:p>
          <a:endParaRPr lang="es-ES"/>
        </a:p>
      </dgm:t>
    </dgm:pt>
    <dgm:pt modelId="{46D53102-9483-425F-AB14-CE11665DB7F0}" type="sibTrans" cxnId="{EEF7744B-E342-4B1B-AF3F-A5E917274C78}">
      <dgm:prSet/>
      <dgm:spPr/>
      <dgm:t>
        <a:bodyPr/>
        <a:lstStyle/>
        <a:p>
          <a:endParaRPr lang="es-ES"/>
        </a:p>
      </dgm:t>
    </dgm:pt>
    <dgm:pt modelId="{296E7B8C-90BD-4689-A42A-72F05B884935}" type="pres">
      <dgm:prSet presAssocID="{FBEFD232-88AA-4955-8BBA-A51DF5471B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378671-BAB5-4FFA-857C-19BDA015A6E2}" type="pres">
      <dgm:prSet presAssocID="{D0BEEDDC-9596-43E2-90B4-EDEAD0D2F702}" presName="centerShape" presStyleLbl="node0" presStyleIdx="0" presStyleCnt="1" custScaleX="160000"/>
      <dgm:spPr/>
      <dgm:t>
        <a:bodyPr/>
        <a:lstStyle/>
        <a:p>
          <a:endParaRPr lang="es-ES"/>
        </a:p>
      </dgm:t>
    </dgm:pt>
    <dgm:pt modelId="{48D9523B-E76B-4B9E-A4AD-65FD24F18B4A}" type="pres">
      <dgm:prSet presAssocID="{9584A93D-25FF-4E5F-8495-9ED425DDC6EA}" presName="node" presStyleLbl="node1" presStyleIdx="0" presStyleCnt="6" custScaleX="198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2B5F0-6F0F-4BDA-A2D2-7407C7308F75}" type="pres">
      <dgm:prSet presAssocID="{9584A93D-25FF-4E5F-8495-9ED425DDC6EA}" presName="dummy" presStyleCnt="0"/>
      <dgm:spPr/>
    </dgm:pt>
    <dgm:pt modelId="{220015DC-8EA0-4B03-A5A8-EFCB4127FE49}" type="pres">
      <dgm:prSet presAssocID="{3A028551-BF74-4A1D-9F6A-63B67FF1E134}" presName="sibTrans" presStyleLbl="sibTrans2D1" presStyleIdx="0" presStyleCnt="6"/>
      <dgm:spPr/>
      <dgm:t>
        <a:bodyPr/>
        <a:lstStyle/>
        <a:p>
          <a:endParaRPr lang="es-ES"/>
        </a:p>
      </dgm:t>
    </dgm:pt>
    <dgm:pt modelId="{2BAE0C29-4F05-4127-9946-C9D312E2C966}" type="pres">
      <dgm:prSet presAssocID="{02BD58C1-BB92-4353-94F9-337F86C26314}" presName="node" presStyleLbl="node1" presStyleIdx="1" presStyleCnt="6" custScaleX="190986" custRadScaleRad="149927" custRadScaleInc="11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3C982-5F97-4F73-82B7-203418BAE9CA}" type="pres">
      <dgm:prSet presAssocID="{02BD58C1-BB92-4353-94F9-337F86C26314}" presName="dummy" presStyleCnt="0"/>
      <dgm:spPr/>
    </dgm:pt>
    <dgm:pt modelId="{E6BCDFB7-FF66-4B91-A9F5-C9437CAC1113}" type="pres">
      <dgm:prSet presAssocID="{3D4BB0CC-B2F8-4528-8872-228B2424BA5C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FBA5E76-56C9-4476-93E8-199DC8C30A66}" type="pres">
      <dgm:prSet presAssocID="{BD4ABFCD-776A-44EB-918D-A41DEAD06529}" presName="node" presStyleLbl="node1" presStyleIdx="2" presStyleCnt="6" custScaleX="190986" custRadScaleRad="155730" custRadScaleInc="-35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D3A55-B232-4B39-A5A4-4E79C428F75D}" type="pres">
      <dgm:prSet presAssocID="{BD4ABFCD-776A-44EB-918D-A41DEAD06529}" presName="dummy" presStyleCnt="0"/>
      <dgm:spPr/>
    </dgm:pt>
    <dgm:pt modelId="{AA6F8089-50C1-4E12-A728-1A7F11DE6226}" type="pres">
      <dgm:prSet presAssocID="{A3C8E23C-3CB0-48D4-936D-3A8B9CAE4F59}" presName="sibTrans" presStyleLbl="sibTrans2D1" presStyleIdx="2" presStyleCnt="6"/>
      <dgm:spPr/>
      <dgm:t>
        <a:bodyPr/>
        <a:lstStyle/>
        <a:p>
          <a:endParaRPr lang="es-ES"/>
        </a:p>
      </dgm:t>
    </dgm:pt>
    <dgm:pt modelId="{EAB88285-CD75-456B-945E-EB7FA21E7C85}" type="pres">
      <dgm:prSet presAssocID="{A6E68F37-DA05-4E99-B94A-62919796E916}" presName="node" presStyleLbl="node1" presStyleIdx="3" presStyleCnt="6" custScaleX="1909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112A8E-A85E-45A5-AEED-F997A9927CC8}" type="pres">
      <dgm:prSet presAssocID="{A6E68F37-DA05-4E99-B94A-62919796E916}" presName="dummy" presStyleCnt="0"/>
      <dgm:spPr/>
    </dgm:pt>
    <dgm:pt modelId="{295F0501-0B6E-4F9F-B359-EE778D9C160E}" type="pres">
      <dgm:prSet presAssocID="{571CDE60-D1CC-453F-AB17-7C26FAD4FC3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427F5D81-6AD3-420C-8ABB-97D8733306D4}" type="pres">
      <dgm:prSet presAssocID="{7E7507DD-D08D-4918-9017-743AFF3AB52D}" presName="node" presStyleLbl="node1" presStyleIdx="4" presStyleCnt="6" custScaleX="190986" custRadScaleRad="145457" custRadScaleInc="42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E6CAE-8CAE-4006-9268-C23D305A45D8}" type="pres">
      <dgm:prSet presAssocID="{7E7507DD-D08D-4918-9017-743AFF3AB52D}" presName="dummy" presStyleCnt="0"/>
      <dgm:spPr/>
    </dgm:pt>
    <dgm:pt modelId="{FC07B98E-2462-4713-A09F-5405819CFB2C}" type="pres">
      <dgm:prSet presAssocID="{B26C0504-A3BD-4D3C-A603-E3AA218F21DC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0216FF7-D72F-4034-A6DC-71DA9A67BA0D}" type="pres">
      <dgm:prSet presAssocID="{B9E3BE07-9163-429A-BD26-0731728FAA17}" presName="node" presStyleLbl="node1" presStyleIdx="5" presStyleCnt="6" custScaleX="190986" custRadScaleRad="139373" custRadScaleInc="-16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31C04-A6C1-487B-9EC9-95F654E5ACF6}" type="pres">
      <dgm:prSet presAssocID="{B9E3BE07-9163-429A-BD26-0731728FAA17}" presName="dummy" presStyleCnt="0"/>
      <dgm:spPr/>
    </dgm:pt>
    <dgm:pt modelId="{3DB5D8C5-DEC3-4A1C-A6FC-883B34EF4C0B}" type="pres">
      <dgm:prSet presAssocID="{46D53102-9483-425F-AB14-CE11665DB7F0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E9BCB4B6-D04E-43F8-AAE1-151434A30DD1}" srcId="{D0BEEDDC-9596-43E2-90B4-EDEAD0D2F702}" destId="{A6E68F37-DA05-4E99-B94A-62919796E916}" srcOrd="3" destOrd="0" parTransId="{D4871E9D-D2DC-49A7-A473-781F519E07F9}" sibTransId="{571CDE60-D1CC-453F-AB17-7C26FAD4FC37}"/>
    <dgm:cxn modelId="{EEF7744B-E342-4B1B-AF3F-A5E917274C78}" srcId="{D0BEEDDC-9596-43E2-90B4-EDEAD0D2F702}" destId="{B9E3BE07-9163-429A-BD26-0731728FAA17}" srcOrd="5" destOrd="0" parTransId="{CD07F3A7-84A0-4116-B8B5-5EDC499C9425}" sibTransId="{46D53102-9483-425F-AB14-CE11665DB7F0}"/>
    <dgm:cxn modelId="{F91D0783-D29B-466D-BFFF-BDF109102B08}" type="presOf" srcId="{3D4BB0CC-B2F8-4528-8872-228B2424BA5C}" destId="{E6BCDFB7-FF66-4B91-A9F5-C9437CAC1113}" srcOrd="0" destOrd="0" presId="urn:microsoft.com/office/officeart/2005/8/layout/radial6"/>
    <dgm:cxn modelId="{841682F6-A821-4BF1-8E64-A949BFC766B5}" type="presOf" srcId="{7E7507DD-D08D-4918-9017-743AFF3AB52D}" destId="{427F5D81-6AD3-420C-8ABB-97D8733306D4}" srcOrd="0" destOrd="0" presId="urn:microsoft.com/office/officeart/2005/8/layout/radial6"/>
    <dgm:cxn modelId="{1942CA03-9D2D-4E53-BE9F-0E09E9C884DB}" srcId="{D0BEEDDC-9596-43E2-90B4-EDEAD0D2F702}" destId="{BD4ABFCD-776A-44EB-918D-A41DEAD06529}" srcOrd="2" destOrd="0" parTransId="{505477C0-87A6-4550-8024-0D7AE771CD65}" sibTransId="{A3C8E23C-3CB0-48D4-936D-3A8B9CAE4F59}"/>
    <dgm:cxn modelId="{EB11841A-2E06-45F6-A30A-C782BE0D52A6}" type="presOf" srcId="{46D53102-9483-425F-AB14-CE11665DB7F0}" destId="{3DB5D8C5-DEC3-4A1C-A6FC-883B34EF4C0B}" srcOrd="0" destOrd="0" presId="urn:microsoft.com/office/officeart/2005/8/layout/radial6"/>
    <dgm:cxn modelId="{B0FECAFD-2DD1-44C0-8DD4-137D3A8E1675}" type="presOf" srcId="{FBEFD232-88AA-4955-8BBA-A51DF5471B3F}" destId="{296E7B8C-90BD-4689-A42A-72F05B884935}" srcOrd="0" destOrd="0" presId="urn:microsoft.com/office/officeart/2005/8/layout/radial6"/>
    <dgm:cxn modelId="{F3EB04A9-FDA0-45D0-A949-BDF35507124D}" type="presOf" srcId="{B9E3BE07-9163-429A-BD26-0731728FAA17}" destId="{80216FF7-D72F-4034-A6DC-71DA9A67BA0D}" srcOrd="0" destOrd="0" presId="urn:microsoft.com/office/officeart/2005/8/layout/radial6"/>
    <dgm:cxn modelId="{D6453868-AE70-44A7-88EA-4E9899AB73C2}" srcId="{D0BEEDDC-9596-43E2-90B4-EDEAD0D2F702}" destId="{9584A93D-25FF-4E5F-8495-9ED425DDC6EA}" srcOrd="0" destOrd="0" parTransId="{64E697B0-D4EA-4ED5-B8E7-E8EFD11799C5}" sibTransId="{3A028551-BF74-4A1D-9F6A-63B67FF1E134}"/>
    <dgm:cxn modelId="{C1449B5F-F59D-4647-A1B4-1E2F643B99A9}" type="presOf" srcId="{3A028551-BF74-4A1D-9F6A-63B67FF1E134}" destId="{220015DC-8EA0-4B03-A5A8-EFCB4127FE49}" srcOrd="0" destOrd="0" presId="urn:microsoft.com/office/officeart/2005/8/layout/radial6"/>
    <dgm:cxn modelId="{470D2C41-23CA-4209-B9A6-06E2AB0B0FBF}" srcId="{FBEFD232-88AA-4955-8BBA-A51DF5471B3F}" destId="{D0BEEDDC-9596-43E2-90B4-EDEAD0D2F702}" srcOrd="0" destOrd="0" parTransId="{4A3C69A4-4D0F-4497-9685-11B4FF1612F9}" sibTransId="{6188C5CF-FD8D-428E-A616-AD95F2CD9FE4}"/>
    <dgm:cxn modelId="{23635270-C80E-428C-94EB-EE2EF160704C}" type="presOf" srcId="{571CDE60-D1CC-453F-AB17-7C26FAD4FC37}" destId="{295F0501-0B6E-4F9F-B359-EE778D9C160E}" srcOrd="0" destOrd="0" presId="urn:microsoft.com/office/officeart/2005/8/layout/radial6"/>
    <dgm:cxn modelId="{F1FA90CF-BCE9-4097-A848-F29236403250}" type="presOf" srcId="{02BD58C1-BB92-4353-94F9-337F86C26314}" destId="{2BAE0C29-4F05-4127-9946-C9D312E2C966}" srcOrd="0" destOrd="0" presId="urn:microsoft.com/office/officeart/2005/8/layout/radial6"/>
    <dgm:cxn modelId="{BA0F9B2D-3433-415C-BB1E-FA8ECE4539B3}" srcId="{D0BEEDDC-9596-43E2-90B4-EDEAD0D2F702}" destId="{7E7507DD-D08D-4918-9017-743AFF3AB52D}" srcOrd="4" destOrd="0" parTransId="{5100ED7D-F3F2-4A1B-BC16-E9650EFAC2FD}" sibTransId="{B26C0504-A3BD-4D3C-A603-E3AA218F21DC}"/>
    <dgm:cxn modelId="{3D931D47-2198-4A1D-BD52-2EBA1B15BCEC}" type="presOf" srcId="{D0BEEDDC-9596-43E2-90B4-EDEAD0D2F702}" destId="{1F378671-BAB5-4FFA-857C-19BDA015A6E2}" srcOrd="0" destOrd="0" presId="urn:microsoft.com/office/officeart/2005/8/layout/radial6"/>
    <dgm:cxn modelId="{4500E128-7509-4B7B-946E-0042DA8593D3}" type="presOf" srcId="{BD4ABFCD-776A-44EB-918D-A41DEAD06529}" destId="{6FBA5E76-56C9-4476-93E8-199DC8C30A66}" srcOrd="0" destOrd="0" presId="urn:microsoft.com/office/officeart/2005/8/layout/radial6"/>
    <dgm:cxn modelId="{9B538934-540C-4AA7-8C4D-918B3D166394}" type="presOf" srcId="{A3C8E23C-3CB0-48D4-936D-3A8B9CAE4F59}" destId="{AA6F8089-50C1-4E12-A728-1A7F11DE6226}" srcOrd="0" destOrd="0" presId="urn:microsoft.com/office/officeart/2005/8/layout/radial6"/>
    <dgm:cxn modelId="{C686835E-7115-465F-900A-49B586FF51D2}" type="presOf" srcId="{B26C0504-A3BD-4D3C-A603-E3AA218F21DC}" destId="{FC07B98E-2462-4713-A09F-5405819CFB2C}" srcOrd="0" destOrd="0" presId="urn:microsoft.com/office/officeart/2005/8/layout/radial6"/>
    <dgm:cxn modelId="{8BDF8127-3BBB-4F80-8290-F3BC3035DA09}" type="presOf" srcId="{9584A93D-25FF-4E5F-8495-9ED425DDC6EA}" destId="{48D9523B-E76B-4B9E-A4AD-65FD24F18B4A}" srcOrd="0" destOrd="0" presId="urn:microsoft.com/office/officeart/2005/8/layout/radial6"/>
    <dgm:cxn modelId="{60A8A24A-7C3C-466C-9DF7-90E5A1B5981C}" srcId="{D0BEEDDC-9596-43E2-90B4-EDEAD0D2F702}" destId="{02BD58C1-BB92-4353-94F9-337F86C26314}" srcOrd="1" destOrd="0" parTransId="{ED949400-75C7-4B64-B109-4B56CA33AD2A}" sibTransId="{3D4BB0CC-B2F8-4528-8872-228B2424BA5C}"/>
    <dgm:cxn modelId="{29147A68-1C16-4E10-AE0C-E5A9965D9AED}" type="presOf" srcId="{A6E68F37-DA05-4E99-B94A-62919796E916}" destId="{EAB88285-CD75-456B-945E-EB7FA21E7C85}" srcOrd="0" destOrd="0" presId="urn:microsoft.com/office/officeart/2005/8/layout/radial6"/>
    <dgm:cxn modelId="{DFCD5052-11B8-44F4-BD00-C32244DB2EC2}" type="presParOf" srcId="{296E7B8C-90BD-4689-A42A-72F05B884935}" destId="{1F378671-BAB5-4FFA-857C-19BDA015A6E2}" srcOrd="0" destOrd="0" presId="urn:microsoft.com/office/officeart/2005/8/layout/radial6"/>
    <dgm:cxn modelId="{06EE3921-8DBB-4BD5-B400-7235056220DD}" type="presParOf" srcId="{296E7B8C-90BD-4689-A42A-72F05B884935}" destId="{48D9523B-E76B-4B9E-A4AD-65FD24F18B4A}" srcOrd="1" destOrd="0" presId="urn:microsoft.com/office/officeart/2005/8/layout/radial6"/>
    <dgm:cxn modelId="{E7B81D60-3D12-4513-9203-18F1C8E4509D}" type="presParOf" srcId="{296E7B8C-90BD-4689-A42A-72F05B884935}" destId="{A642B5F0-6F0F-4BDA-A2D2-7407C7308F75}" srcOrd="2" destOrd="0" presId="urn:microsoft.com/office/officeart/2005/8/layout/radial6"/>
    <dgm:cxn modelId="{697F06FC-B585-425F-A029-FD35BFE28C81}" type="presParOf" srcId="{296E7B8C-90BD-4689-A42A-72F05B884935}" destId="{220015DC-8EA0-4B03-A5A8-EFCB4127FE49}" srcOrd="3" destOrd="0" presId="urn:microsoft.com/office/officeart/2005/8/layout/radial6"/>
    <dgm:cxn modelId="{EAC73D1A-1AB6-42A3-A5EE-5802FE3228B0}" type="presParOf" srcId="{296E7B8C-90BD-4689-A42A-72F05B884935}" destId="{2BAE0C29-4F05-4127-9946-C9D312E2C966}" srcOrd="4" destOrd="0" presId="urn:microsoft.com/office/officeart/2005/8/layout/radial6"/>
    <dgm:cxn modelId="{87EC4E4A-86B5-46B4-9DC0-ED54099CB7E2}" type="presParOf" srcId="{296E7B8C-90BD-4689-A42A-72F05B884935}" destId="{A483C982-5F97-4F73-82B7-203418BAE9CA}" srcOrd="5" destOrd="0" presId="urn:microsoft.com/office/officeart/2005/8/layout/radial6"/>
    <dgm:cxn modelId="{AD2930D5-F682-4175-87EB-42A3EAFB8DE1}" type="presParOf" srcId="{296E7B8C-90BD-4689-A42A-72F05B884935}" destId="{E6BCDFB7-FF66-4B91-A9F5-C9437CAC1113}" srcOrd="6" destOrd="0" presId="urn:microsoft.com/office/officeart/2005/8/layout/radial6"/>
    <dgm:cxn modelId="{ECFACAD6-5638-42D3-809A-60DB0E05CF49}" type="presParOf" srcId="{296E7B8C-90BD-4689-A42A-72F05B884935}" destId="{6FBA5E76-56C9-4476-93E8-199DC8C30A66}" srcOrd="7" destOrd="0" presId="urn:microsoft.com/office/officeart/2005/8/layout/radial6"/>
    <dgm:cxn modelId="{A9FF900B-3D09-4540-A821-B1CEF50B91DE}" type="presParOf" srcId="{296E7B8C-90BD-4689-A42A-72F05B884935}" destId="{528D3A55-B232-4B39-A5A4-4E79C428F75D}" srcOrd="8" destOrd="0" presId="urn:microsoft.com/office/officeart/2005/8/layout/radial6"/>
    <dgm:cxn modelId="{FB1D5623-E1D0-4A33-9AD3-1DB8DFB2CD7B}" type="presParOf" srcId="{296E7B8C-90BD-4689-A42A-72F05B884935}" destId="{AA6F8089-50C1-4E12-A728-1A7F11DE6226}" srcOrd="9" destOrd="0" presId="urn:microsoft.com/office/officeart/2005/8/layout/radial6"/>
    <dgm:cxn modelId="{56820E3A-E657-4E5F-BE24-57F8A1A2C3F8}" type="presParOf" srcId="{296E7B8C-90BD-4689-A42A-72F05B884935}" destId="{EAB88285-CD75-456B-945E-EB7FA21E7C85}" srcOrd="10" destOrd="0" presId="urn:microsoft.com/office/officeart/2005/8/layout/radial6"/>
    <dgm:cxn modelId="{4E424B30-78DA-47B4-A1B0-0E836B311CCB}" type="presParOf" srcId="{296E7B8C-90BD-4689-A42A-72F05B884935}" destId="{C7112A8E-A85E-45A5-AEED-F997A9927CC8}" srcOrd="11" destOrd="0" presId="urn:microsoft.com/office/officeart/2005/8/layout/radial6"/>
    <dgm:cxn modelId="{514637E7-485D-4765-B5CC-52CD4CA64BCA}" type="presParOf" srcId="{296E7B8C-90BD-4689-A42A-72F05B884935}" destId="{295F0501-0B6E-4F9F-B359-EE778D9C160E}" srcOrd="12" destOrd="0" presId="urn:microsoft.com/office/officeart/2005/8/layout/radial6"/>
    <dgm:cxn modelId="{03EB1D07-2058-4C59-92C0-0FF10C827CA2}" type="presParOf" srcId="{296E7B8C-90BD-4689-A42A-72F05B884935}" destId="{427F5D81-6AD3-420C-8ABB-97D8733306D4}" srcOrd="13" destOrd="0" presId="urn:microsoft.com/office/officeart/2005/8/layout/radial6"/>
    <dgm:cxn modelId="{E0EEF76F-8413-4488-AD32-4B5E4DB0DC7C}" type="presParOf" srcId="{296E7B8C-90BD-4689-A42A-72F05B884935}" destId="{4FFE6CAE-8CAE-4006-9268-C23D305A45D8}" srcOrd="14" destOrd="0" presId="urn:microsoft.com/office/officeart/2005/8/layout/radial6"/>
    <dgm:cxn modelId="{7FCB9767-79B6-4F09-A504-8E534D456C2D}" type="presParOf" srcId="{296E7B8C-90BD-4689-A42A-72F05B884935}" destId="{FC07B98E-2462-4713-A09F-5405819CFB2C}" srcOrd="15" destOrd="0" presId="urn:microsoft.com/office/officeart/2005/8/layout/radial6"/>
    <dgm:cxn modelId="{1C56CADB-2EEB-4602-970F-4325FBED3263}" type="presParOf" srcId="{296E7B8C-90BD-4689-A42A-72F05B884935}" destId="{80216FF7-D72F-4034-A6DC-71DA9A67BA0D}" srcOrd="16" destOrd="0" presId="urn:microsoft.com/office/officeart/2005/8/layout/radial6"/>
    <dgm:cxn modelId="{C93CF546-70E9-4983-A7E1-09DB9361D6BE}" type="presParOf" srcId="{296E7B8C-90BD-4689-A42A-72F05B884935}" destId="{10031C04-A6C1-487B-9EC9-95F654E5ACF6}" srcOrd="17" destOrd="0" presId="urn:microsoft.com/office/officeart/2005/8/layout/radial6"/>
    <dgm:cxn modelId="{BF275F3D-A89B-4014-ACC0-8D279E56DB6D}" type="presParOf" srcId="{296E7B8C-90BD-4689-A42A-72F05B884935}" destId="{3DB5D8C5-DEC3-4A1C-A6FC-883B34EF4C0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9469B-7751-40C2-81E0-A9E0A583BC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05B8935F-08F6-4941-A9B6-F47FCD9BCE53}">
      <dgm:prSet/>
      <dgm:spPr/>
      <dgm:t>
        <a:bodyPr/>
        <a:lstStyle/>
        <a:p>
          <a:pPr rtl="0"/>
          <a:r>
            <a:rPr lang="es-ES" b="1" cap="small" baseline="0" dirty="0" smtClean="0">
              <a:solidFill>
                <a:srgbClr val="002060"/>
              </a:solidFill>
            </a:rPr>
            <a:t>Estructura del Protocolo de Evidencias </a:t>
          </a:r>
          <a:endParaRPr lang="es-ES" cap="small" baseline="0" dirty="0">
            <a:solidFill>
              <a:srgbClr val="002060"/>
            </a:solidFill>
          </a:endParaRPr>
        </a:p>
      </dgm:t>
    </dgm:pt>
    <dgm:pt modelId="{7E638484-9C07-44F0-BE75-1A483BF43825}" type="parTrans" cxnId="{8C44D416-2AEF-4CF8-BA34-8F30928E4DC0}">
      <dgm:prSet/>
      <dgm:spPr/>
      <dgm:t>
        <a:bodyPr/>
        <a:lstStyle/>
        <a:p>
          <a:endParaRPr lang="es-ES"/>
        </a:p>
      </dgm:t>
    </dgm:pt>
    <dgm:pt modelId="{40A06C98-F7CD-48BB-B3DC-F9CF242C24DB}" type="sibTrans" cxnId="{8C44D416-2AEF-4CF8-BA34-8F30928E4DC0}">
      <dgm:prSet/>
      <dgm:spPr/>
      <dgm:t>
        <a:bodyPr/>
        <a:lstStyle/>
        <a:p>
          <a:endParaRPr lang="es-ES"/>
        </a:p>
      </dgm:t>
    </dgm:pt>
    <dgm:pt modelId="{85B1C868-EDAD-457B-BFF4-29AD9212EAA4}" type="pres">
      <dgm:prSet presAssocID="{7559469B-7751-40C2-81E0-A9E0A583B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D9FAB9-39DE-455B-B33E-2D49633873BE}" type="pres">
      <dgm:prSet presAssocID="{05B8935F-08F6-4941-A9B6-F47FCD9BCE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D4571-5620-4340-AED3-0481E0D07EB5}" type="presOf" srcId="{7559469B-7751-40C2-81E0-A9E0A583BC8F}" destId="{85B1C868-EDAD-457B-BFF4-29AD9212EAA4}" srcOrd="0" destOrd="0" presId="urn:microsoft.com/office/officeart/2005/8/layout/vList2"/>
    <dgm:cxn modelId="{8C44D416-2AEF-4CF8-BA34-8F30928E4DC0}" srcId="{7559469B-7751-40C2-81E0-A9E0A583BC8F}" destId="{05B8935F-08F6-4941-A9B6-F47FCD9BCE53}" srcOrd="0" destOrd="0" parTransId="{7E638484-9C07-44F0-BE75-1A483BF43825}" sibTransId="{40A06C98-F7CD-48BB-B3DC-F9CF242C24DB}"/>
    <dgm:cxn modelId="{FC6F16F8-58C5-4262-B851-BE1992F26195}" type="presOf" srcId="{05B8935F-08F6-4941-A9B6-F47FCD9BCE53}" destId="{30D9FAB9-39DE-455B-B33E-2D49633873BE}" srcOrd="0" destOrd="0" presId="urn:microsoft.com/office/officeart/2005/8/layout/vList2"/>
    <dgm:cxn modelId="{88056B52-8AEF-463D-8C45-5BC8085D7EDC}" type="presParOf" srcId="{85B1C868-EDAD-457B-BFF4-29AD9212EAA4}" destId="{30D9FAB9-39DE-455B-B33E-2D49633873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DC6DD-7FC9-40F5-AE59-CB77465B5D4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4425A3-F43D-43C0-AC9E-5B99F98C5328}">
      <dgm:prSet/>
      <dgm:spPr/>
      <dgm:t>
        <a:bodyPr/>
        <a:lstStyle/>
        <a:p>
          <a:pPr rtl="0"/>
          <a:r>
            <a:rPr lang="es-ES" smtClean="0"/>
            <a:t>Descripción </a:t>
          </a:r>
          <a:endParaRPr lang="es-ES"/>
        </a:p>
      </dgm:t>
    </dgm:pt>
    <dgm:pt modelId="{5F10FB08-6E1F-411E-92D9-A853B21228A1}" type="parTrans" cxnId="{49B7D673-CEB9-4C71-A2AF-EAE647731CD8}">
      <dgm:prSet/>
      <dgm:spPr/>
      <dgm:t>
        <a:bodyPr/>
        <a:lstStyle/>
        <a:p>
          <a:endParaRPr lang="es-ES"/>
        </a:p>
      </dgm:t>
    </dgm:pt>
    <dgm:pt modelId="{BE9A7C38-2E80-4D5F-B549-A892E5C2CFDA}" type="sibTrans" cxnId="{49B7D673-CEB9-4C71-A2AF-EAE647731CD8}">
      <dgm:prSet/>
      <dgm:spPr/>
      <dgm:t>
        <a:bodyPr/>
        <a:lstStyle/>
        <a:p>
          <a:endParaRPr lang="es-ES"/>
        </a:p>
      </dgm:t>
    </dgm:pt>
    <dgm:pt modelId="{5A7977D9-7025-489F-A374-C7442CE7B603}">
      <dgm:prSet custT="1"/>
      <dgm:spPr/>
      <dgm:t>
        <a:bodyPr/>
        <a:lstStyle/>
        <a:p>
          <a:pPr rtl="0"/>
          <a:r>
            <a:rPr lang="es-ES" sz="1400" smtClean="0"/>
            <a:t>Rol del practicante </a:t>
          </a:r>
          <a:endParaRPr lang="es-ES" sz="1400"/>
        </a:p>
      </dgm:t>
    </dgm:pt>
    <dgm:pt modelId="{45E49F1C-B0FA-4EDA-9850-B16E2DF42F9A}" type="parTrans" cxnId="{A1621D17-FDA4-49D2-829C-1D69A8BC1909}">
      <dgm:prSet/>
      <dgm:spPr/>
      <dgm:t>
        <a:bodyPr/>
        <a:lstStyle/>
        <a:p>
          <a:endParaRPr lang="es-ES"/>
        </a:p>
      </dgm:t>
    </dgm:pt>
    <dgm:pt modelId="{B8D3D58A-01F2-4957-9D15-51B0E1200DBF}" type="sibTrans" cxnId="{A1621D17-FDA4-49D2-829C-1D69A8BC1909}">
      <dgm:prSet/>
      <dgm:spPr/>
      <dgm:t>
        <a:bodyPr/>
        <a:lstStyle/>
        <a:p>
          <a:endParaRPr lang="es-ES"/>
        </a:p>
      </dgm:t>
    </dgm:pt>
    <dgm:pt modelId="{E6E0B315-74CC-4D84-B414-2E9EC2DD647D}">
      <dgm:prSet custT="1"/>
      <dgm:spPr/>
      <dgm:t>
        <a:bodyPr/>
        <a:lstStyle/>
        <a:p>
          <a:pPr rtl="0"/>
          <a:r>
            <a:rPr lang="es-ES" sz="1400" smtClean="0"/>
            <a:t>Descripción de la tarea a realizar </a:t>
          </a:r>
          <a:endParaRPr lang="es-ES" sz="1400"/>
        </a:p>
      </dgm:t>
    </dgm:pt>
    <dgm:pt modelId="{5F8F9FE0-7E06-43A0-B371-951386E3D302}" type="parTrans" cxnId="{8A0DCDB6-A71F-4943-9DCF-A844A838C936}">
      <dgm:prSet/>
      <dgm:spPr/>
      <dgm:t>
        <a:bodyPr/>
        <a:lstStyle/>
        <a:p>
          <a:endParaRPr lang="es-ES"/>
        </a:p>
      </dgm:t>
    </dgm:pt>
    <dgm:pt modelId="{97DE4D5F-0ABA-4DF3-92CA-4D8AB00C5605}" type="sibTrans" cxnId="{8A0DCDB6-A71F-4943-9DCF-A844A838C936}">
      <dgm:prSet/>
      <dgm:spPr/>
      <dgm:t>
        <a:bodyPr/>
        <a:lstStyle/>
        <a:p>
          <a:endParaRPr lang="es-ES"/>
        </a:p>
      </dgm:t>
    </dgm:pt>
    <dgm:pt modelId="{5621899F-261B-4DD5-9B1A-9C4136611D25}">
      <dgm:prSet/>
      <dgm:spPr/>
      <dgm:t>
        <a:bodyPr/>
        <a:lstStyle/>
        <a:p>
          <a:pPr rtl="0"/>
          <a:r>
            <a:rPr lang="es-ES" smtClean="0"/>
            <a:t>Competencias a evidenciar</a:t>
          </a:r>
          <a:endParaRPr lang="es-ES"/>
        </a:p>
      </dgm:t>
    </dgm:pt>
    <dgm:pt modelId="{9281151C-A4AF-4C1E-A264-12ED62EBA655}" type="parTrans" cxnId="{1CE46D91-A6B9-4949-ABC3-2D89CAB7755E}">
      <dgm:prSet/>
      <dgm:spPr/>
      <dgm:t>
        <a:bodyPr/>
        <a:lstStyle/>
        <a:p>
          <a:endParaRPr lang="es-ES"/>
        </a:p>
      </dgm:t>
    </dgm:pt>
    <dgm:pt modelId="{6B421A00-F908-42CD-9A29-714CDA70DA11}" type="sibTrans" cxnId="{1CE46D91-A6B9-4949-ABC3-2D89CAB7755E}">
      <dgm:prSet/>
      <dgm:spPr/>
      <dgm:t>
        <a:bodyPr/>
        <a:lstStyle/>
        <a:p>
          <a:endParaRPr lang="es-ES"/>
        </a:p>
      </dgm:t>
    </dgm:pt>
    <dgm:pt modelId="{D0D5EF7D-BBC4-4D45-84D2-BF2C94CA5BDE}">
      <dgm:prSet custT="1"/>
      <dgm:spPr/>
      <dgm:t>
        <a:bodyPr/>
        <a:lstStyle/>
        <a:p>
          <a:pPr rtl="0"/>
          <a:r>
            <a:rPr lang="es-ES" sz="1400" dirty="0" smtClean="0"/>
            <a:t>Componente pedagógico (perfil de egreso)</a:t>
          </a:r>
          <a:endParaRPr lang="es-ES" sz="1400" dirty="0"/>
        </a:p>
      </dgm:t>
    </dgm:pt>
    <dgm:pt modelId="{A4C66E99-F092-4C54-A8AA-DBC4E443ACF1}" type="parTrans" cxnId="{57FCB34B-5D66-4F77-A496-7C3A13FFC233}">
      <dgm:prSet/>
      <dgm:spPr/>
      <dgm:t>
        <a:bodyPr/>
        <a:lstStyle/>
        <a:p>
          <a:endParaRPr lang="es-ES"/>
        </a:p>
      </dgm:t>
    </dgm:pt>
    <dgm:pt modelId="{8083104F-1DF4-4802-8988-5EFAD8F3F3E3}" type="sibTrans" cxnId="{57FCB34B-5D66-4F77-A496-7C3A13FFC233}">
      <dgm:prSet/>
      <dgm:spPr/>
      <dgm:t>
        <a:bodyPr/>
        <a:lstStyle/>
        <a:p>
          <a:endParaRPr lang="es-ES"/>
        </a:p>
      </dgm:t>
    </dgm:pt>
    <dgm:pt modelId="{01D0A52B-DC75-4FBC-BDF9-2B47B0BCBFE8}">
      <dgm:prSet custT="1"/>
      <dgm:spPr/>
      <dgm:t>
        <a:bodyPr/>
        <a:lstStyle/>
        <a:p>
          <a:pPr rtl="0"/>
          <a:r>
            <a:rPr lang="es-ES" sz="1400" dirty="0" smtClean="0"/>
            <a:t>Competencias de desempeño profesional (Práctica) </a:t>
          </a:r>
          <a:endParaRPr lang="es-ES" sz="1400" dirty="0"/>
        </a:p>
      </dgm:t>
    </dgm:pt>
    <dgm:pt modelId="{9A4226C6-73E2-4B7F-AE24-2AAE6B19A8F0}" type="parTrans" cxnId="{6BEE26A6-0106-4178-8C63-5D095ABB4575}">
      <dgm:prSet/>
      <dgm:spPr/>
      <dgm:t>
        <a:bodyPr/>
        <a:lstStyle/>
        <a:p>
          <a:endParaRPr lang="es-ES"/>
        </a:p>
      </dgm:t>
    </dgm:pt>
    <dgm:pt modelId="{184E0FCF-11F7-41A0-8A2F-BC97296A0292}" type="sibTrans" cxnId="{6BEE26A6-0106-4178-8C63-5D095ABB4575}">
      <dgm:prSet/>
      <dgm:spPr/>
      <dgm:t>
        <a:bodyPr/>
        <a:lstStyle/>
        <a:p>
          <a:endParaRPr lang="es-ES"/>
        </a:p>
      </dgm:t>
    </dgm:pt>
    <dgm:pt modelId="{7DF05F4A-BFA1-43E7-AF1B-3FE8C266F885}">
      <dgm:prSet/>
      <dgm:spPr/>
      <dgm:t>
        <a:bodyPr/>
        <a:lstStyle/>
        <a:p>
          <a:pPr rtl="0"/>
          <a:r>
            <a:rPr lang="es-ES" smtClean="0"/>
            <a:t>Problema de contexto de la competencia</a:t>
          </a:r>
          <a:endParaRPr lang="es-ES"/>
        </a:p>
      </dgm:t>
    </dgm:pt>
    <dgm:pt modelId="{7F23011A-6C91-4D39-AD8E-B34AD2EAA5CB}" type="parTrans" cxnId="{9DCED103-8AE7-4ED0-BE4D-A62B3D7D9553}">
      <dgm:prSet/>
      <dgm:spPr/>
      <dgm:t>
        <a:bodyPr/>
        <a:lstStyle/>
        <a:p>
          <a:endParaRPr lang="es-ES"/>
        </a:p>
      </dgm:t>
    </dgm:pt>
    <dgm:pt modelId="{87BD3C87-6EE0-4CA0-B3B9-68AB263D6CD6}" type="sibTrans" cxnId="{9DCED103-8AE7-4ED0-BE4D-A62B3D7D9553}">
      <dgm:prSet/>
      <dgm:spPr/>
      <dgm:t>
        <a:bodyPr/>
        <a:lstStyle/>
        <a:p>
          <a:endParaRPr lang="es-ES"/>
        </a:p>
      </dgm:t>
    </dgm:pt>
    <dgm:pt modelId="{C6228B4E-8CE8-4875-A005-5400860EAC25}">
      <dgm:prSet custT="1"/>
      <dgm:spPr/>
      <dgm:t>
        <a:bodyPr/>
        <a:lstStyle/>
        <a:p>
          <a:pPr rtl="0"/>
          <a:r>
            <a:rPr lang="es-ES" sz="1400" smtClean="0"/>
            <a:t>Tarea a realizar </a:t>
          </a:r>
          <a:endParaRPr lang="es-ES" sz="1400"/>
        </a:p>
      </dgm:t>
    </dgm:pt>
    <dgm:pt modelId="{C79A69BC-D6AF-4958-9E7A-53412FE9B892}" type="parTrans" cxnId="{45BD994A-FF2C-4E1F-B2B5-51E3740C9F0F}">
      <dgm:prSet/>
      <dgm:spPr/>
      <dgm:t>
        <a:bodyPr/>
        <a:lstStyle/>
        <a:p>
          <a:endParaRPr lang="es-ES"/>
        </a:p>
      </dgm:t>
    </dgm:pt>
    <dgm:pt modelId="{A152CBD3-3964-424D-98B1-4757E48C2AFE}" type="sibTrans" cxnId="{45BD994A-FF2C-4E1F-B2B5-51E3740C9F0F}">
      <dgm:prSet/>
      <dgm:spPr/>
      <dgm:t>
        <a:bodyPr/>
        <a:lstStyle/>
        <a:p>
          <a:endParaRPr lang="es-ES"/>
        </a:p>
      </dgm:t>
    </dgm:pt>
    <dgm:pt modelId="{61E6E4F4-FF8F-48CC-AB7E-687A4FEBBA7F}">
      <dgm:prSet/>
      <dgm:spPr/>
      <dgm:t>
        <a:bodyPr/>
        <a:lstStyle/>
        <a:p>
          <a:pPr rtl="0"/>
          <a:r>
            <a:rPr lang="es-ES" smtClean="0"/>
            <a:t>Indicaciones del Informe </a:t>
          </a:r>
          <a:endParaRPr lang="es-ES"/>
        </a:p>
      </dgm:t>
    </dgm:pt>
    <dgm:pt modelId="{42463C4B-5993-4865-A579-40E9BBA09901}" type="parTrans" cxnId="{6D7E8975-CE54-4BC5-A5DA-BB2AE124505E}">
      <dgm:prSet/>
      <dgm:spPr/>
      <dgm:t>
        <a:bodyPr/>
        <a:lstStyle/>
        <a:p>
          <a:endParaRPr lang="es-ES"/>
        </a:p>
      </dgm:t>
    </dgm:pt>
    <dgm:pt modelId="{0978F304-46FF-4F7C-AB40-0BA1BED64547}" type="sibTrans" cxnId="{6D7E8975-CE54-4BC5-A5DA-BB2AE124505E}">
      <dgm:prSet/>
      <dgm:spPr/>
      <dgm:t>
        <a:bodyPr/>
        <a:lstStyle/>
        <a:p>
          <a:endParaRPr lang="es-ES"/>
        </a:p>
      </dgm:t>
    </dgm:pt>
    <dgm:pt modelId="{64F288E3-DAB1-48CC-B5B7-243E58196CCC}">
      <dgm:prSet custT="1"/>
      <dgm:spPr/>
      <dgm:t>
        <a:bodyPr/>
        <a:lstStyle/>
        <a:p>
          <a:pPr rtl="0"/>
          <a:r>
            <a:rPr lang="es-ES" sz="1400" smtClean="0"/>
            <a:t>Estructura del informe (formalidades)</a:t>
          </a:r>
          <a:endParaRPr lang="es-ES" sz="1400"/>
        </a:p>
      </dgm:t>
    </dgm:pt>
    <dgm:pt modelId="{37F59C7B-2AB9-4609-99DD-584F24924CD7}" type="parTrans" cxnId="{D66A8666-9B88-4D98-9AD5-FA094020323F}">
      <dgm:prSet/>
      <dgm:spPr/>
      <dgm:t>
        <a:bodyPr/>
        <a:lstStyle/>
        <a:p>
          <a:endParaRPr lang="es-ES"/>
        </a:p>
      </dgm:t>
    </dgm:pt>
    <dgm:pt modelId="{90013C35-AA4D-429D-AF54-B5C7377750FD}" type="sibTrans" cxnId="{D66A8666-9B88-4D98-9AD5-FA094020323F}">
      <dgm:prSet/>
      <dgm:spPr/>
      <dgm:t>
        <a:bodyPr/>
        <a:lstStyle/>
        <a:p>
          <a:endParaRPr lang="es-ES"/>
        </a:p>
      </dgm:t>
    </dgm:pt>
    <dgm:pt modelId="{13C0B9C5-A3DD-4CD1-AE94-C89B77525B7E}">
      <dgm:prSet/>
      <dgm:spPr/>
      <dgm:t>
        <a:bodyPr/>
        <a:lstStyle/>
        <a:p>
          <a:pPr rtl="0"/>
          <a:r>
            <a:rPr lang="es-ES" smtClean="0"/>
            <a:t>Rúbrica de evaluación</a:t>
          </a:r>
          <a:endParaRPr lang="es-ES"/>
        </a:p>
      </dgm:t>
    </dgm:pt>
    <dgm:pt modelId="{494BA09B-1DDF-4C7D-97F2-46E3613C342E}" type="parTrans" cxnId="{F7D06E54-50A0-43C4-AD98-8997F7FFB52F}">
      <dgm:prSet/>
      <dgm:spPr/>
      <dgm:t>
        <a:bodyPr/>
        <a:lstStyle/>
        <a:p>
          <a:endParaRPr lang="es-ES"/>
        </a:p>
      </dgm:t>
    </dgm:pt>
    <dgm:pt modelId="{FF9B955E-E4F7-4BA5-BF3C-414AAB025B77}" type="sibTrans" cxnId="{F7D06E54-50A0-43C4-AD98-8997F7FFB52F}">
      <dgm:prSet/>
      <dgm:spPr/>
      <dgm:t>
        <a:bodyPr/>
        <a:lstStyle/>
        <a:p>
          <a:endParaRPr lang="es-ES"/>
        </a:p>
      </dgm:t>
    </dgm:pt>
    <dgm:pt modelId="{9E804CE3-13E3-40CC-A447-BC9D542109A4}">
      <dgm:prSet custT="1"/>
      <dgm:spPr/>
      <dgm:t>
        <a:bodyPr/>
        <a:lstStyle/>
        <a:p>
          <a:pPr rtl="0"/>
          <a:r>
            <a:rPr lang="es-ES" sz="1400" dirty="0" smtClean="0"/>
            <a:t>Presenta 4 niveles de desempeño (Destacado, competente, básica e insatisfactorio</a:t>
          </a:r>
          <a:endParaRPr lang="es-ES" sz="1400" dirty="0"/>
        </a:p>
      </dgm:t>
    </dgm:pt>
    <dgm:pt modelId="{5DE1FB51-EE95-41CE-A556-09B54CC59959}" type="parTrans" cxnId="{EC62ED23-3131-4A33-B526-A9ADC2F04D56}">
      <dgm:prSet/>
      <dgm:spPr/>
      <dgm:t>
        <a:bodyPr/>
        <a:lstStyle/>
        <a:p>
          <a:endParaRPr lang="es-ES"/>
        </a:p>
      </dgm:t>
    </dgm:pt>
    <dgm:pt modelId="{9FE4C65B-ACC1-4901-BB5F-B12298BFE59A}" type="sibTrans" cxnId="{EC62ED23-3131-4A33-B526-A9ADC2F04D56}">
      <dgm:prSet/>
      <dgm:spPr/>
      <dgm:t>
        <a:bodyPr/>
        <a:lstStyle/>
        <a:p>
          <a:endParaRPr lang="es-ES"/>
        </a:p>
      </dgm:t>
    </dgm:pt>
    <dgm:pt modelId="{280FE514-BE1B-4C8B-B2F3-23C78AA488B2}">
      <dgm:prSet custT="1"/>
      <dgm:spPr/>
      <dgm:t>
        <a:bodyPr/>
        <a:lstStyle/>
        <a:p>
          <a:pPr rtl="0"/>
          <a:r>
            <a:rPr lang="es-ES" sz="1400" dirty="0" smtClean="0"/>
            <a:t>Política pública (Evaluación docente)  </a:t>
          </a:r>
          <a:endParaRPr lang="es-ES" sz="1400" dirty="0"/>
        </a:p>
      </dgm:t>
    </dgm:pt>
    <dgm:pt modelId="{CFB4C2C6-2C74-42E0-8133-4D459306B22E}" type="parTrans" cxnId="{44A1B7EB-1922-4B85-8436-D8EBF4A3F568}">
      <dgm:prSet/>
      <dgm:spPr/>
      <dgm:t>
        <a:bodyPr/>
        <a:lstStyle/>
        <a:p>
          <a:endParaRPr lang="es-ES"/>
        </a:p>
      </dgm:t>
    </dgm:pt>
    <dgm:pt modelId="{B9B821AB-FA9D-4177-8C24-F47B6D547371}" type="sibTrans" cxnId="{44A1B7EB-1922-4B85-8436-D8EBF4A3F568}">
      <dgm:prSet/>
      <dgm:spPr/>
      <dgm:t>
        <a:bodyPr/>
        <a:lstStyle/>
        <a:p>
          <a:endParaRPr lang="es-ES"/>
        </a:p>
      </dgm:t>
    </dgm:pt>
    <dgm:pt modelId="{AD0DA401-B417-4692-93F9-96927ED6101F}">
      <dgm:prSet/>
      <dgm:spPr/>
      <dgm:t>
        <a:bodyPr/>
        <a:lstStyle/>
        <a:p>
          <a:pPr rtl="0"/>
          <a:r>
            <a:rPr lang="es-ES" smtClean="0"/>
            <a:t>Calificación </a:t>
          </a:r>
          <a:endParaRPr lang="es-ES"/>
        </a:p>
      </dgm:t>
    </dgm:pt>
    <dgm:pt modelId="{6B948A20-417F-421B-87CF-05F13A81E99D}" type="parTrans" cxnId="{A27A03E2-123C-41D4-AFF5-72DB5A80001C}">
      <dgm:prSet/>
      <dgm:spPr/>
      <dgm:t>
        <a:bodyPr/>
        <a:lstStyle/>
        <a:p>
          <a:endParaRPr lang="es-ES"/>
        </a:p>
      </dgm:t>
    </dgm:pt>
    <dgm:pt modelId="{2FD8D5F9-355E-4046-9F61-CD76EB38BA2B}" type="sibTrans" cxnId="{A27A03E2-123C-41D4-AFF5-72DB5A80001C}">
      <dgm:prSet/>
      <dgm:spPr/>
      <dgm:t>
        <a:bodyPr/>
        <a:lstStyle/>
        <a:p>
          <a:endParaRPr lang="es-ES"/>
        </a:p>
      </dgm:t>
    </dgm:pt>
    <dgm:pt modelId="{E4D503C5-3045-4F70-AAFA-7B9094CAA9E5}">
      <dgm:prSet custT="1"/>
      <dgm:spPr/>
      <dgm:t>
        <a:bodyPr/>
        <a:lstStyle/>
        <a:p>
          <a:pPr rtl="0"/>
          <a:r>
            <a:rPr lang="es-ES" sz="1400" dirty="0" smtClean="0"/>
            <a:t>Puntaje máximo, PREMA, puntaje nota 4,0</a:t>
          </a:r>
          <a:endParaRPr lang="es-ES" sz="1400" dirty="0"/>
        </a:p>
      </dgm:t>
    </dgm:pt>
    <dgm:pt modelId="{21272B92-A1DA-4CBD-80B0-9B395FBB5AD6}" type="parTrans" cxnId="{6A93957D-7469-490A-8556-A0EF74B971A7}">
      <dgm:prSet/>
      <dgm:spPr/>
      <dgm:t>
        <a:bodyPr/>
        <a:lstStyle/>
        <a:p>
          <a:endParaRPr lang="es-ES"/>
        </a:p>
      </dgm:t>
    </dgm:pt>
    <dgm:pt modelId="{9EAC7DFA-FBDB-4110-AEF7-9751E8CA41D3}" type="sibTrans" cxnId="{6A93957D-7469-490A-8556-A0EF74B971A7}">
      <dgm:prSet/>
      <dgm:spPr/>
      <dgm:t>
        <a:bodyPr/>
        <a:lstStyle/>
        <a:p>
          <a:endParaRPr lang="es-ES"/>
        </a:p>
      </dgm:t>
    </dgm:pt>
    <dgm:pt modelId="{DD799541-4773-44A6-96E7-FE8B5B6F9E90}">
      <dgm:prSet/>
      <dgm:spPr/>
      <dgm:t>
        <a:bodyPr/>
        <a:lstStyle/>
        <a:p>
          <a:pPr rtl="0"/>
          <a:r>
            <a:rPr lang="es-ES" smtClean="0"/>
            <a:t>Ponderación </a:t>
          </a:r>
          <a:endParaRPr lang="es-ES"/>
        </a:p>
      </dgm:t>
    </dgm:pt>
    <dgm:pt modelId="{25F4DB91-1F93-4E45-90D6-7BB03DDE1D6D}" type="parTrans" cxnId="{8DBE0E06-A23A-428C-844E-BEDC371F2CEC}">
      <dgm:prSet/>
      <dgm:spPr/>
      <dgm:t>
        <a:bodyPr/>
        <a:lstStyle/>
        <a:p>
          <a:endParaRPr lang="es-ES"/>
        </a:p>
      </dgm:t>
    </dgm:pt>
    <dgm:pt modelId="{4FB3B281-B114-4E8F-A386-193854903592}" type="sibTrans" cxnId="{8DBE0E06-A23A-428C-844E-BEDC371F2CEC}">
      <dgm:prSet/>
      <dgm:spPr/>
      <dgm:t>
        <a:bodyPr/>
        <a:lstStyle/>
        <a:p>
          <a:endParaRPr lang="es-ES"/>
        </a:p>
      </dgm:t>
    </dgm:pt>
    <dgm:pt modelId="{860CF958-B894-41ED-B4B7-BB591F277F64}">
      <dgm:prSet custT="1"/>
      <dgm:spPr/>
      <dgm:t>
        <a:bodyPr/>
        <a:lstStyle/>
        <a:p>
          <a:pPr rtl="0"/>
          <a:r>
            <a:rPr lang="es-ES" sz="1400" dirty="0" smtClean="0"/>
            <a:t>Niveles de logros (</a:t>
          </a:r>
          <a:r>
            <a:rPr lang="es-ES" sz="1400" dirty="0" err="1" smtClean="0"/>
            <a:t>Ev</a:t>
          </a:r>
          <a:r>
            <a:rPr lang="es-ES" sz="1400" dirty="0" smtClean="0"/>
            <a:t>. Docente)</a:t>
          </a:r>
          <a:endParaRPr lang="es-ES" sz="1400" dirty="0"/>
        </a:p>
      </dgm:t>
    </dgm:pt>
    <dgm:pt modelId="{020B5A1B-970B-4C9F-9E9A-E8BEDD685EDB}" type="parTrans" cxnId="{E672C638-EEBC-48CD-A000-1B27C8A024C0}">
      <dgm:prSet/>
      <dgm:spPr/>
      <dgm:t>
        <a:bodyPr/>
        <a:lstStyle/>
        <a:p>
          <a:endParaRPr lang="es-ES"/>
        </a:p>
      </dgm:t>
    </dgm:pt>
    <dgm:pt modelId="{58B29C34-40BE-4DBA-A4E6-E43994D6BE19}" type="sibTrans" cxnId="{E672C638-EEBC-48CD-A000-1B27C8A024C0}">
      <dgm:prSet/>
      <dgm:spPr/>
      <dgm:t>
        <a:bodyPr/>
        <a:lstStyle/>
        <a:p>
          <a:endParaRPr lang="es-ES"/>
        </a:p>
      </dgm:t>
    </dgm:pt>
    <dgm:pt modelId="{E1FE4DE9-D6CD-47B0-8C7C-83E10BF6E67A}">
      <dgm:prSet custT="1"/>
      <dgm:spPr/>
      <dgm:t>
        <a:bodyPr/>
        <a:lstStyle/>
        <a:p>
          <a:pPr rtl="0"/>
          <a:r>
            <a:rPr lang="es-ES" sz="1400" dirty="0" smtClean="0"/>
            <a:t>Comisión de práctica de la universidad </a:t>
          </a:r>
          <a:endParaRPr lang="es-ES" sz="1400" dirty="0"/>
        </a:p>
      </dgm:t>
    </dgm:pt>
    <dgm:pt modelId="{EE4FF666-E7C9-4545-A2C3-A18A7482BE4B}" type="parTrans" cxnId="{903E8E5F-90BC-464E-9033-4CC1FADB920E}">
      <dgm:prSet/>
      <dgm:spPr/>
      <dgm:t>
        <a:bodyPr/>
        <a:lstStyle/>
        <a:p>
          <a:endParaRPr lang="es-ES"/>
        </a:p>
      </dgm:t>
    </dgm:pt>
    <dgm:pt modelId="{49CDABC5-0D54-47D3-9B60-5CF178F5E452}" type="sibTrans" cxnId="{903E8E5F-90BC-464E-9033-4CC1FADB920E}">
      <dgm:prSet/>
      <dgm:spPr/>
      <dgm:t>
        <a:bodyPr/>
        <a:lstStyle/>
        <a:p>
          <a:endParaRPr lang="es-ES"/>
        </a:p>
      </dgm:t>
    </dgm:pt>
    <dgm:pt modelId="{FF245B9C-16C4-438F-B3C7-9902E307A990}" type="pres">
      <dgm:prSet presAssocID="{F1DDC6DD-7FC9-40F5-AE59-CB77465B5D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3D7E62-C6B8-42B5-AD79-869CE4D12243}" type="pres">
      <dgm:prSet presAssocID="{004425A3-F43D-43C0-AC9E-5B99F98C5328}" presName="linNode" presStyleCnt="0"/>
      <dgm:spPr/>
    </dgm:pt>
    <dgm:pt modelId="{05F6DD24-931E-45F7-9E93-23E3A609F5D0}" type="pres">
      <dgm:prSet presAssocID="{004425A3-F43D-43C0-AC9E-5B99F98C5328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628C7-606B-4858-86CD-1A0E0A21C39B}" type="pres">
      <dgm:prSet presAssocID="{004425A3-F43D-43C0-AC9E-5B99F98C5328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2F0AB-C8FF-42B8-A722-C342A1DA01DF}" type="pres">
      <dgm:prSet presAssocID="{BE9A7C38-2E80-4D5F-B549-A892E5C2CFDA}" presName="spacing" presStyleCnt="0"/>
      <dgm:spPr/>
    </dgm:pt>
    <dgm:pt modelId="{8A450F53-0EEE-41BD-9EBB-CADF8C2CC2A9}" type="pres">
      <dgm:prSet presAssocID="{5621899F-261B-4DD5-9B1A-9C4136611D25}" presName="linNode" presStyleCnt="0"/>
      <dgm:spPr/>
    </dgm:pt>
    <dgm:pt modelId="{FCF8CDAC-02BE-42E8-A746-0F990EF86674}" type="pres">
      <dgm:prSet presAssocID="{5621899F-261B-4DD5-9B1A-9C4136611D25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EA480-0555-4882-8D67-C93086DB4A06}" type="pres">
      <dgm:prSet presAssocID="{5621899F-261B-4DD5-9B1A-9C4136611D25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56148-56EB-4EFB-A438-4CE24CA6C17A}" type="pres">
      <dgm:prSet presAssocID="{6B421A00-F908-42CD-9A29-714CDA70DA11}" presName="spacing" presStyleCnt="0"/>
      <dgm:spPr/>
    </dgm:pt>
    <dgm:pt modelId="{ABC2728A-A419-4518-B381-EDE6BE209A2F}" type="pres">
      <dgm:prSet presAssocID="{7DF05F4A-BFA1-43E7-AF1B-3FE8C266F885}" presName="linNode" presStyleCnt="0"/>
      <dgm:spPr/>
    </dgm:pt>
    <dgm:pt modelId="{82EEF0D1-3255-45A0-AE5F-370DE16D1341}" type="pres">
      <dgm:prSet presAssocID="{7DF05F4A-BFA1-43E7-AF1B-3FE8C266F885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F5A302-B830-4B95-ADDF-5B899428C10E}" type="pres">
      <dgm:prSet presAssocID="{7DF05F4A-BFA1-43E7-AF1B-3FE8C266F885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252C3C-C814-4A94-B7E8-C6B9EB24499A}" type="pres">
      <dgm:prSet presAssocID="{87BD3C87-6EE0-4CA0-B3B9-68AB263D6CD6}" presName="spacing" presStyleCnt="0"/>
      <dgm:spPr/>
    </dgm:pt>
    <dgm:pt modelId="{9C76161A-160E-43A6-970D-A4ED3A6EB420}" type="pres">
      <dgm:prSet presAssocID="{61E6E4F4-FF8F-48CC-AB7E-687A4FEBBA7F}" presName="linNode" presStyleCnt="0"/>
      <dgm:spPr/>
    </dgm:pt>
    <dgm:pt modelId="{66310D26-9C3D-4B6D-895C-211C7843DBBE}" type="pres">
      <dgm:prSet presAssocID="{61E6E4F4-FF8F-48CC-AB7E-687A4FEBBA7F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6CFCB-E9B5-4D48-A2BC-4368781C5CB5}" type="pres">
      <dgm:prSet presAssocID="{61E6E4F4-FF8F-48CC-AB7E-687A4FEBBA7F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BC83F-0868-41A2-96C4-3748884A83C8}" type="pres">
      <dgm:prSet presAssocID="{0978F304-46FF-4F7C-AB40-0BA1BED64547}" presName="spacing" presStyleCnt="0"/>
      <dgm:spPr/>
    </dgm:pt>
    <dgm:pt modelId="{BA9A0CA7-CE49-4FE8-A5BE-116912832AC5}" type="pres">
      <dgm:prSet presAssocID="{13C0B9C5-A3DD-4CD1-AE94-C89B77525B7E}" presName="linNode" presStyleCnt="0"/>
      <dgm:spPr/>
    </dgm:pt>
    <dgm:pt modelId="{1B9F6E0A-855D-46B7-A2B0-1DE0306A69E1}" type="pres">
      <dgm:prSet presAssocID="{13C0B9C5-A3DD-4CD1-AE94-C89B77525B7E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37236-B596-4CB0-BDE9-61ECFCC6B8D0}" type="pres">
      <dgm:prSet presAssocID="{13C0B9C5-A3DD-4CD1-AE94-C89B77525B7E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25BE6-34C7-4A20-B09A-736428BFB1A9}" type="pres">
      <dgm:prSet presAssocID="{FF9B955E-E4F7-4BA5-BF3C-414AAB025B77}" presName="spacing" presStyleCnt="0"/>
      <dgm:spPr/>
    </dgm:pt>
    <dgm:pt modelId="{CA2FFEFE-0352-4844-B907-0C7A649707C0}" type="pres">
      <dgm:prSet presAssocID="{AD0DA401-B417-4692-93F9-96927ED6101F}" presName="linNode" presStyleCnt="0"/>
      <dgm:spPr/>
    </dgm:pt>
    <dgm:pt modelId="{9E1AF763-B11E-417C-B032-312333A7488A}" type="pres">
      <dgm:prSet presAssocID="{AD0DA401-B417-4692-93F9-96927ED6101F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2E9ADC-7DFF-434B-BABD-FBB3D8EF1460}" type="pres">
      <dgm:prSet presAssocID="{AD0DA401-B417-4692-93F9-96927ED6101F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B2F68-FACA-4FF7-B87C-0B1BC3EBBA10}" type="pres">
      <dgm:prSet presAssocID="{2FD8D5F9-355E-4046-9F61-CD76EB38BA2B}" presName="spacing" presStyleCnt="0"/>
      <dgm:spPr/>
    </dgm:pt>
    <dgm:pt modelId="{C31D19B9-A7B8-4208-8F6D-E22F42D59A3D}" type="pres">
      <dgm:prSet presAssocID="{DD799541-4773-44A6-96E7-FE8B5B6F9E90}" presName="linNode" presStyleCnt="0"/>
      <dgm:spPr/>
    </dgm:pt>
    <dgm:pt modelId="{E5440453-709C-4E83-B99E-35D5CEA23383}" type="pres">
      <dgm:prSet presAssocID="{DD799541-4773-44A6-96E7-FE8B5B6F9E90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75163-E0C8-4B65-B976-D9571D347BD5}" type="pres">
      <dgm:prSet presAssocID="{DD799541-4773-44A6-96E7-FE8B5B6F9E90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B7D673-CEB9-4C71-A2AF-EAE647731CD8}" srcId="{F1DDC6DD-7FC9-40F5-AE59-CB77465B5D42}" destId="{004425A3-F43D-43C0-AC9E-5B99F98C5328}" srcOrd="0" destOrd="0" parTransId="{5F10FB08-6E1F-411E-92D9-A853B21228A1}" sibTransId="{BE9A7C38-2E80-4D5F-B549-A892E5C2CFDA}"/>
    <dgm:cxn modelId="{EC62ED23-3131-4A33-B526-A9ADC2F04D56}" srcId="{13C0B9C5-A3DD-4CD1-AE94-C89B77525B7E}" destId="{9E804CE3-13E3-40CC-A447-BC9D542109A4}" srcOrd="0" destOrd="0" parTransId="{5DE1FB51-EE95-41CE-A556-09B54CC59959}" sibTransId="{9FE4C65B-ACC1-4901-BB5F-B12298BFE59A}"/>
    <dgm:cxn modelId="{88D6D891-7AA9-49D7-B043-33553FFD2752}" type="presOf" srcId="{C6228B4E-8CE8-4875-A005-5400860EAC25}" destId="{98F5A302-B830-4B95-ADDF-5B899428C10E}" srcOrd="0" destOrd="0" presId="urn:microsoft.com/office/officeart/2005/8/layout/vList6"/>
    <dgm:cxn modelId="{D66A8666-9B88-4D98-9AD5-FA094020323F}" srcId="{61E6E4F4-FF8F-48CC-AB7E-687A4FEBBA7F}" destId="{64F288E3-DAB1-48CC-B5B7-243E58196CCC}" srcOrd="0" destOrd="0" parTransId="{37F59C7B-2AB9-4609-99DD-584F24924CD7}" sibTransId="{90013C35-AA4D-429D-AF54-B5C7377750FD}"/>
    <dgm:cxn modelId="{6BEE26A6-0106-4178-8C63-5D095ABB4575}" srcId="{5621899F-261B-4DD5-9B1A-9C4136611D25}" destId="{01D0A52B-DC75-4FBC-BDF9-2B47B0BCBFE8}" srcOrd="1" destOrd="0" parTransId="{9A4226C6-73E2-4B7F-AE24-2AAE6B19A8F0}" sibTransId="{184E0FCF-11F7-41A0-8A2F-BC97296A0292}"/>
    <dgm:cxn modelId="{F920EE54-272B-4570-963D-E3A5CD148DD8}" type="presOf" srcId="{004425A3-F43D-43C0-AC9E-5B99F98C5328}" destId="{05F6DD24-931E-45F7-9E93-23E3A609F5D0}" srcOrd="0" destOrd="0" presId="urn:microsoft.com/office/officeart/2005/8/layout/vList6"/>
    <dgm:cxn modelId="{0DE692B8-81BD-4E5D-AA39-66712DD8AF27}" type="presOf" srcId="{E4D503C5-3045-4F70-AAFA-7B9094CAA9E5}" destId="{C02E9ADC-7DFF-434B-BABD-FBB3D8EF1460}" srcOrd="0" destOrd="0" presId="urn:microsoft.com/office/officeart/2005/8/layout/vList6"/>
    <dgm:cxn modelId="{407A6F68-CDEC-4912-A3AF-3DB79D21EF80}" type="presOf" srcId="{AD0DA401-B417-4692-93F9-96927ED6101F}" destId="{9E1AF763-B11E-417C-B032-312333A7488A}" srcOrd="0" destOrd="0" presId="urn:microsoft.com/office/officeart/2005/8/layout/vList6"/>
    <dgm:cxn modelId="{89122D97-1161-46EC-A2BA-3151784F07CC}" type="presOf" srcId="{D0D5EF7D-BBC4-4D45-84D2-BF2C94CA5BDE}" destId="{2BBEA480-0555-4882-8D67-C93086DB4A06}" srcOrd="0" destOrd="0" presId="urn:microsoft.com/office/officeart/2005/8/layout/vList6"/>
    <dgm:cxn modelId="{A27A03E2-123C-41D4-AFF5-72DB5A80001C}" srcId="{F1DDC6DD-7FC9-40F5-AE59-CB77465B5D42}" destId="{AD0DA401-B417-4692-93F9-96927ED6101F}" srcOrd="5" destOrd="0" parTransId="{6B948A20-417F-421B-87CF-05F13A81E99D}" sibTransId="{2FD8D5F9-355E-4046-9F61-CD76EB38BA2B}"/>
    <dgm:cxn modelId="{57FCB34B-5D66-4F77-A496-7C3A13FFC233}" srcId="{5621899F-261B-4DD5-9B1A-9C4136611D25}" destId="{D0D5EF7D-BBC4-4D45-84D2-BF2C94CA5BDE}" srcOrd="0" destOrd="0" parTransId="{A4C66E99-F092-4C54-A8AA-DBC4E443ACF1}" sibTransId="{8083104F-1DF4-4802-8988-5EFAD8F3F3E3}"/>
    <dgm:cxn modelId="{E672C638-EEBC-48CD-A000-1B27C8A024C0}" srcId="{DD799541-4773-44A6-96E7-FE8B5B6F9E90}" destId="{860CF958-B894-41ED-B4B7-BB591F277F64}" srcOrd="0" destOrd="0" parTransId="{020B5A1B-970B-4C9F-9E9A-E8BEDD685EDB}" sibTransId="{58B29C34-40BE-4DBA-A4E6-E43994D6BE19}"/>
    <dgm:cxn modelId="{8A0DCDB6-A71F-4943-9DCF-A844A838C936}" srcId="{004425A3-F43D-43C0-AC9E-5B99F98C5328}" destId="{E6E0B315-74CC-4D84-B414-2E9EC2DD647D}" srcOrd="1" destOrd="0" parTransId="{5F8F9FE0-7E06-43A0-B371-951386E3D302}" sibTransId="{97DE4D5F-0ABA-4DF3-92CA-4D8AB00C5605}"/>
    <dgm:cxn modelId="{44A1B7EB-1922-4B85-8436-D8EBF4A3F568}" srcId="{13C0B9C5-A3DD-4CD1-AE94-C89B77525B7E}" destId="{280FE514-BE1B-4C8B-B2F3-23C78AA488B2}" srcOrd="1" destOrd="0" parTransId="{CFB4C2C6-2C74-42E0-8133-4D459306B22E}" sibTransId="{B9B821AB-FA9D-4177-8C24-F47B6D547371}"/>
    <dgm:cxn modelId="{4DB02828-83CB-40C3-B4ED-0467EAD75994}" type="presOf" srcId="{DD799541-4773-44A6-96E7-FE8B5B6F9E90}" destId="{E5440453-709C-4E83-B99E-35D5CEA23383}" srcOrd="0" destOrd="0" presId="urn:microsoft.com/office/officeart/2005/8/layout/vList6"/>
    <dgm:cxn modelId="{EA18B163-945B-433D-8FAC-C081EFFF01EA}" type="presOf" srcId="{61E6E4F4-FF8F-48CC-AB7E-687A4FEBBA7F}" destId="{66310D26-9C3D-4B6D-895C-211C7843DBBE}" srcOrd="0" destOrd="0" presId="urn:microsoft.com/office/officeart/2005/8/layout/vList6"/>
    <dgm:cxn modelId="{A9B9EF7C-D271-44B0-A973-369AE64E65E9}" type="presOf" srcId="{280FE514-BE1B-4C8B-B2F3-23C78AA488B2}" destId="{64A37236-B596-4CB0-BDE9-61ECFCC6B8D0}" srcOrd="0" destOrd="1" presId="urn:microsoft.com/office/officeart/2005/8/layout/vList6"/>
    <dgm:cxn modelId="{1774D567-A7EA-4715-9E50-925846FB165D}" type="presOf" srcId="{64F288E3-DAB1-48CC-B5B7-243E58196CCC}" destId="{A1A6CFCB-E9B5-4D48-A2BC-4368781C5CB5}" srcOrd="0" destOrd="0" presId="urn:microsoft.com/office/officeart/2005/8/layout/vList6"/>
    <dgm:cxn modelId="{A1621D17-FDA4-49D2-829C-1D69A8BC1909}" srcId="{004425A3-F43D-43C0-AC9E-5B99F98C5328}" destId="{5A7977D9-7025-489F-A374-C7442CE7B603}" srcOrd="0" destOrd="0" parTransId="{45E49F1C-B0FA-4EDA-9850-B16E2DF42F9A}" sibTransId="{B8D3D58A-01F2-4957-9D15-51B0E1200DBF}"/>
    <dgm:cxn modelId="{9320E4D1-C3B1-4D23-AD11-F8FE4CFBD331}" type="presOf" srcId="{13C0B9C5-A3DD-4CD1-AE94-C89B77525B7E}" destId="{1B9F6E0A-855D-46B7-A2B0-1DE0306A69E1}" srcOrd="0" destOrd="0" presId="urn:microsoft.com/office/officeart/2005/8/layout/vList6"/>
    <dgm:cxn modelId="{1CE46D91-A6B9-4949-ABC3-2D89CAB7755E}" srcId="{F1DDC6DD-7FC9-40F5-AE59-CB77465B5D42}" destId="{5621899F-261B-4DD5-9B1A-9C4136611D25}" srcOrd="1" destOrd="0" parTransId="{9281151C-A4AF-4C1E-A264-12ED62EBA655}" sibTransId="{6B421A00-F908-42CD-9A29-714CDA70DA11}"/>
    <dgm:cxn modelId="{F64E4020-89AE-4BA4-A925-D5CE7C11F73E}" type="presOf" srcId="{5621899F-261B-4DD5-9B1A-9C4136611D25}" destId="{FCF8CDAC-02BE-42E8-A746-0F990EF86674}" srcOrd="0" destOrd="0" presId="urn:microsoft.com/office/officeart/2005/8/layout/vList6"/>
    <dgm:cxn modelId="{84D90D50-A3D3-4A0F-87C4-672F5CAAC437}" type="presOf" srcId="{5A7977D9-7025-489F-A374-C7442CE7B603}" destId="{5A1628C7-606B-4858-86CD-1A0E0A21C39B}" srcOrd="0" destOrd="0" presId="urn:microsoft.com/office/officeart/2005/8/layout/vList6"/>
    <dgm:cxn modelId="{F7D06E54-50A0-43C4-AD98-8997F7FFB52F}" srcId="{F1DDC6DD-7FC9-40F5-AE59-CB77465B5D42}" destId="{13C0B9C5-A3DD-4CD1-AE94-C89B77525B7E}" srcOrd="4" destOrd="0" parTransId="{494BA09B-1DDF-4C7D-97F2-46E3613C342E}" sibTransId="{FF9B955E-E4F7-4BA5-BF3C-414AAB025B77}"/>
    <dgm:cxn modelId="{5E66DC05-E7BA-4C0B-996E-D808E609171A}" type="presOf" srcId="{7DF05F4A-BFA1-43E7-AF1B-3FE8C266F885}" destId="{82EEF0D1-3255-45A0-AE5F-370DE16D1341}" srcOrd="0" destOrd="0" presId="urn:microsoft.com/office/officeart/2005/8/layout/vList6"/>
    <dgm:cxn modelId="{FE797A9F-7F2A-4614-A63F-F63D68638759}" type="presOf" srcId="{01D0A52B-DC75-4FBC-BDF9-2B47B0BCBFE8}" destId="{2BBEA480-0555-4882-8D67-C93086DB4A06}" srcOrd="0" destOrd="1" presId="urn:microsoft.com/office/officeart/2005/8/layout/vList6"/>
    <dgm:cxn modelId="{6A93957D-7469-490A-8556-A0EF74B971A7}" srcId="{AD0DA401-B417-4692-93F9-96927ED6101F}" destId="{E4D503C5-3045-4F70-AAFA-7B9094CAA9E5}" srcOrd="0" destOrd="0" parTransId="{21272B92-A1DA-4CBD-80B0-9B395FBB5AD6}" sibTransId="{9EAC7DFA-FBDB-4110-AEF7-9751E8CA41D3}"/>
    <dgm:cxn modelId="{9DCED103-8AE7-4ED0-BE4D-A62B3D7D9553}" srcId="{F1DDC6DD-7FC9-40F5-AE59-CB77465B5D42}" destId="{7DF05F4A-BFA1-43E7-AF1B-3FE8C266F885}" srcOrd="2" destOrd="0" parTransId="{7F23011A-6C91-4D39-AD8E-B34AD2EAA5CB}" sibTransId="{87BD3C87-6EE0-4CA0-B3B9-68AB263D6CD6}"/>
    <dgm:cxn modelId="{6A5A4EC9-D7BD-4636-ABD8-773FFF36BD8E}" type="presOf" srcId="{9E804CE3-13E3-40CC-A447-BC9D542109A4}" destId="{64A37236-B596-4CB0-BDE9-61ECFCC6B8D0}" srcOrd="0" destOrd="0" presId="urn:microsoft.com/office/officeart/2005/8/layout/vList6"/>
    <dgm:cxn modelId="{EE4B2BAF-0563-4B10-B9EF-586A95ECF7DB}" type="presOf" srcId="{E6E0B315-74CC-4D84-B414-2E9EC2DD647D}" destId="{5A1628C7-606B-4858-86CD-1A0E0A21C39B}" srcOrd="0" destOrd="1" presId="urn:microsoft.com/office/officeart/2005/8/layout/vList6"/>
    <dgm:cxn modelId="{3ED2F4A2-D34F-4D21-8249-B083E138E16A}" type="presOf" srcId="{E1FE4DE9-D6CD-47B0-8C7C-83E10BF6E67A}" destId="{E3A75163-E0C8-4B65-B976-D9571D347BD5}" srcOrd="0" destOrd="1" presId="urn:microsoft.com/office/officeart/2005/8/layout/vList6"/>
    <dgm:cxn modelId="{8DBE0E06-A23A-428C-844E-BEDC371F2CEC}" srcId="{F1DDC6DD-7FC9-40F5-AE59-CB77465B5D42}" destId="{DD799541-4773-44A6-96E7-FE8B5B6F9E90}" srcOrd="6" destOrd="0" parTransId="{25F4DB91-1F93-4E45-90D6-7BB03DDE1D6D}" sibTransId="{4FB3B281-B114-4E8F-A386-193854903592}"/>
    <dgm:cxn modelId="{6D7E8975-CE54-4BC5-A5DA-BB2AE124505E}" srcId="{F1DDC6DD-7FC9-40F5-AE59-CB77465B5D42}" destId="{61E6E4F4-FF8F-48CC-AB7E-687A4FEBBA7F}" srcOrd="3" destOrd="0" parTransId="{42463C4B-5993-4865-A579-40E9BBA09901}" sibTransId="{0978F304-46FF-4F7C-AB40-0BA1BED64547}"/>
    <dgm:cxn modelId="{878366BA-63A6-4820-9CA1-58525CA6574E}" type="presOf" srcId="{860CF958-B894-41ED-B4B7-BB591F277F64}" destId="{E3A75163-E0C8-4B65-B976-D9571D347BD5}" srcOrd="0" destOrd="0" presId="urn:microsoft.com/office/officeart/2005/8/layout/vList6"/>
    <dgm:cxn modelId="{E875606D-1411-46CD-BA86-3D5A02D08857}" type="presOf" srcId="{F1DDC6DD-7FC9-40F5-AE59-CB77465B5D42}" destId="{FF245B9C-16C4-438F-B3C7-9902E307A990}" srcOrd="0" destOrd="0" presId="urn:microsoft.com/office/officeart/2005/8/layout/vList6"/>
    <dgm:cxn modelId="{45BD994A-FF2C-4E1F-B2B5-51E3740C9F0F}" srcId="{7DF05F4A-BFA1-43E7-AF1B-3FE8C266F885}" destId="{C6228B4E-8CE8-4875-A005-5400860EAC25}" srcOrd="0" destOrd="0" parTransId="{C79A69BC-D6AF-4958-9E7A-53412FE9B892}" sibTransId="{A152CBD3-3964-424D-98B1-4757E48C2AFE}"/>
    <dgm:cxn modelId="{903E8E5F-90BC-464E-9033-4CC1FADB920E}" srcId="{DD799541-4773-44A6-96E7-FE8B5B6F9E90}" destId="{E1FE4DE9-D6CD-47B0-8C7C-83E10BF6E67A}" srcOrd="1" destOrd="0" parTransId="{EE4FF666-E7C9-4545-A2C3-A18A7482BE4B}" sibTransId="{49CDABC5-0D54-47D3-9B60-5CF178F5E452}"/>
    <dgm:cxn modelId="{517D83BE-3CAD-490C-8505-32A81A678B67}" type="presParOf" srcId="{FF245B9C-16C4-438F-B3C7-9902E307A990}" destId="{473D7E62-C6B8-42B5-AD79-869CE4D12243}" srcOrd="0" destOrd="0" presId="urn:microsoft.com/office/officeart/2005/8/layout/vList6"/>
    <dgm:cxn modelId="{9B13EE59-A910-4163-9DFC-528D75026DCF}" type="presParOf" srcId="{473D7E62-C6B8-42B5-AD79-869CE4D12243}" destId="{05F6DD24-931E-45F7-9E93-23E3A609F5D0}" srcOrd="0" destOrd="0" presId="urn:microsoft.com/office/officeart/2005/8/layout/vList6"/>
    <dgm:cxn modelId="{EAC27CBC-5FBE-4E2B-BAFA-7B74EB5B0161}" type="presParOf" srcId="{473D7E62-C6B8-42B5-AD79-869CE4D12243}" destId="{5A1628C7-606B-4858-86CD-1A0E0A21C39B}" srcOrd="1" destOrd="0" presId="urn:microsoft.com/office/officeart/2005/8/layout/vList6"/>
    <dgm:cxn modelId="{4C36F91F-4A0B-4FCA-8687-A3FBF6CEEC8A}" type="presParOf" srcId="{FF245B9C-16C4-438F-B3C7-9902E307A990}" destId="{2402F0AB-C8FF-42B8-A722-C342A1DA01DF}" srcOrd="1" destOrd="0" presId="urn:microsoft.com/office/officeart/2005/8/layout/vList6"/>
    <dgm:cxn modelId="{A5E2B5AF-5F6F-447E-8D52-0D871BD84A0C}" type="presParOf" srcId="{FF245B9C-16C4-438F-B3C7-9902E307A990}" destId="{8A450F53-0EEE-41BD-9EBB-CADF8C2CC2A9}" srcOrd="2" destOrd="0" presId="urn:microsoft.com/office/officeart/2005/8/layout/vList6"/>
    <dgm:cxn modelId="{7CBEC2F3-49F9-474B-89B0-F38599BF5652}" type="presParOf" srcId="{8A450F53-0EEE-41BD-9EBB-CADF8C2CC2A9}" destId="{FCF8CDAC-02BE-42E8-A746-0F990EF86674}" srcOrd="0" destOrd="0" presId="urn:microsoft.com/office/officeart/2005/8/layout/vList6"/>
    <dgm:cxn modelId="{8EE37D18-6E2F-47C1-939F-7478BED3EB5C}" type="presParOf" srcId="{8A450F53-0EEE-41BD-9EBB-CADF8C2CC2A9}" destId="{2BBEA480-0555-4882-8D67-C93086DB4A06}" srcOrd="1" destOrd="0" presId="urn:microsoft.com/office/officeart/2005/8/layout/vList6"/>
    <dgm:cxn modelId="{8207A93A-F574-4150-BEDC-73F61F7B8536}" type="presParOf" srcId="{FF245B9C-16C4-438F-B3C7-9902E307A990}" destId="{10E56148-56EB-4EFB-A438-4CE24CA6C17A}" srcOrd="3" destOrd="0" presId="urn:microsoft.com/office/officeart/2005/8/layout/vList6"/>
    <dgm:cxn modelId="{52EA254E-0495-4D5C-95D9-3CFD4580E0EC}" type="presParOf" srcId="{FF245B9C-16C4-438F-B3C7-9902E307A990}" destId="{ABC2728A-A419-4518-B381-EDE6BE209A2F}" srcOrd="4" destOrd="0" presId="urn:microsoft.com/office/officeart/2005/8/layout/vList6"/>
    <dgm:cxn modelId="{68BB4D60-7230-4FAD-BCCE-BE5CE51FD573}" type="presParOf" srcId="{ABC2728A-A419-4518-B381-EDE6BE209A2F}" destId="{82EEF0D1-3255-45A0-AE5F-370DE16D1341}" srcOrd="0" destOrd="0" presId="urn:microsoft.com/office/officeart/2005/8/layout/vList6"/>
    <dgm:cxn modelId="{943CB1C8-86EA-431C-A25C-E85E88733981}" type="presParOf" srcId="{ABC2728A-A419-4518-B381-EDE6BE209A2F}" destId="{98F5A302-B830-4B95-ADDF-5B899428C10E}" srcOrd="1" destOrd="0" presId="urn:microsoft.com/office/officeart/2005/8/layout/vList6"/>
    <dgm:cxn modelId="{ABA0B0F8-6DD6-47FF-AC16-574E510F1FDC}" type="presParOf" srcId="{FF245B9C-16C4-438F-B3C7-9902E307A990}" destId="{56252C3C-C814-4A94-B7E8-C6B9EB24499A}" srcOrd="5" destOrd="0" presId="urn:microsoft.com/office/officeart/2005/8/layout/vList6"/>
    <dgm:cxn modelId="{5842E94B-F52B-4CF2-B52A-CFAA4D4B1F5E}" type="presParOf" srcId="{FF245B9C-16C4-438F-B3C7-9902E307A990}" destId="{9C76161A-160E-43A6-970D-A4ED3A6EB420}" srcOrd="6" destOrd="0" presId="urn:microsoft.com/office/officeart/2005/8/layout/vList6"/>
    <dgm:cxn modelId="{3CCDBB28-B854-4942-9F06-566FA659AA83}" type="presParOf" srcId="{9C76161A-160E-43A6-970D-A4ED3A6EB420}" destId="{66310D26-9C3D-4B6D-895C-211C7843DBBE}" srcOrd="0" destOrd="0" presId="urn:microsoft.com/office/officeart/2005/8/layout/vList6"/>
    <dgm:cxn modelId="{73FD1108-0FF2-4761-A519-56EC86085C1A}" type="presParOf" srcId="{9C76161A-160E-43A6-970D-A4ED3A6EB420}" destId="{A1A6CFCB-E9B5-4D48-A2BC-4368781C5CB5}" srcOrd="1" destOrd="0" presId="urn:microsoft.com/office/officeart/2005/8/layout/vList6"/>
    <dgm:cxn modelId="{5C695A55-8C8F-46EC-AAEB-E01066BB2D6B}" type="presParOf" srcId="{FF245B9C-16C4-438F-B3C7-9902E307A990}" destId="{D0DBC83F-0868-41A2-96C4-3748884A83C8}" srcOrd="7" destOrd="0" presId="urn:microsoft.com/office/officeart/2005/8/layout/vList6"/>
    <dgm:cxn modelId="{0E7D7FFD-DBF7-4511-83B0-F68740A9922F}" type="presParOf" srcId="{FF245B9C-16C4-438F-B3C7-9902E307A990}" destId="{BA9A0CA7-CE49-4FE8-A5BE-116912832AC5}" srcOrd="8" destOrd="0" presId="urn:microsoft.com/office/officeart/2005/8/layout/vList6"/>
    <dgm:cxn modelId="{0C3373A4-F9B0-411D-A3F7-94C011A83DC5}" type="presParOf" srcId="{BA9A0CA7-CE49-4FE8-A5BE-116912832AC5}" destId="{1B9F6E0A-855D-46B7-A2B0-1DE0306A69E1}" srcOrd="0" destOrd="0" presId="urn:microsoft.com/office/officeart/2005/8/layout/vList6"/>
    <dgm:cxn modelId="{55261C8B-83F6-462B-9232-27FA2776F3FA}" type="presParOf" srcId="{BA9A0CA7-CE49-4FE8-A5BE-116912832AC5}" destId="{64A37236-B596-4CB0-BDE9-61ECFCC6B8D0}" srcOrd="1" destOrd="0" presId="urn:microsoft.com/office/officeart/2005/8/layout/vList6"/>
    <dgm:cxn modelId="{FB31E24F-B573-4C16-9327-879D8F97B3A5}" type="presParOf" srcId="{FF245B9C-16C4-438F-B3C7-9902E307A990}" destId="{36825BE6-34C7-4A20-B09A-736428BFB1A9}" srcOrd="9" destOrd="0" presId="urn:microsoft.com/office/officeart/2005/8/layout/vList6"/>
    <dgm:cxn modelId="{AD1F7618-A8E8-440C-BAE0-18E8E24DEC67}" type="presParOf" srcId="{FF245B9C-16C4-438F-B3C7-9902E307A990}" destId="{CA2FFEFE-0352-4844-B907-0C7A649707C0}" srcOrd="10" destOrd="0" presId="urn:microsoft.com/office/officeart/2005/8/layout/vList6"/>
    <dgm:cxn modelId="{CAB41571-B2FB-49FE-8DD7-56F2FC0C5000}" type="presParOf" srcId="{CA2FFEFE-0352-4844-B907-0C7A649707C0}" destId="{9E1AF763-B11E-417C-B032-312333A7488A}" srcOrd="0" destOrd="0" presId="urn:microsoft.com/office/officeart/2005/8/layout/vList6"/>
    <dgm:cxn modelId="{1F60DDE0-D78D-4573-91A5-6B9B99DAFBEF}" type="presParOf" srcId="{CA2FFEFE-0352-4844-B907-0C7A649707C0}" destId="{C02E9ADC-7DFF-434B-BABD-FBB3D8EF1460}" srcOrd="1" destOrd="0" presId="urn:microsoft.com/office/officeart/2005/8/layout/vList6"/>
    <dgm:cxn modelId="{317DB697-AE03-4712-9D39-15B05DD5F19A}" type="presParOf" srcId="{FF245B9C-16C4-438F-B3C7-9902E307A990}" destId="{1B4B2F68-FACA-4FF7-B87C-0B1BC3EBBA10}" srcOrd="11" destOrd="0" presId="urn:microsoft.com/office/officeart/2005/8/layout/vList6"/>
    <dgm:cxn modelId="{4B5E41A9-C96B-419C-95BC-4A3582595818}" type="presParOf" srcId="{FF245B9C-16C4-438F-B3C7-9902E307A990}" destId="{C31D19B9-A7B8-4208-8F6D-E22F42D59A3D}" srcOrd="12" destOrd="0" presId="urn:microsoft.com/office/officeart/2005/8/layout/vList6"/>
    <dgm:cxn modelId="{F016A5C6-0887-42A1-937D-F6C651A4F9B2}" type="presParOf" srcId="{C31D19B9-A7B8-4208-8F6D-E22F42D59A3D}" destId="{E5440453-709C-4E83-B99E-35D5CEA23383}" srcOrd="0" destOrd="0" presId="urn:microsoft.com/office/officeart/2005/8/layout/vList6"/>
    <dgm:cxn modelId="{18CF6106-0917-4275-B5C2-372934E7A481}" type="presParOf" srcId="{C31D19B9-A7B8-4208-8F6D-E22F42D59A3D}" destId="{E3A75163-E0C8-4B65-B976-D9571D347B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87630-8D35-4161-BB92-13D44AF154F0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60C4CA4E-222D-4247-B336-3FC6214EDF55}">
      <dgm:prSet phldrT="[Texto]" custT="1"/>
      <dgm:spPr/>
      <dgm:t>
        <a:bodyPr/>
        <a:lstStyle/>
        <a:p>
          <a:r>
            <a:rPr lang="es-CL" sz="2400" b="1" i="1" dirty="0" smtClean="0"/>
            <a:t>Ejecución operacional</a:t>
          </a:r>
          <a:endParaRPr lang="es-CL" sz="2400" b="1" i="1" dirty="0"/>
        </a:p>
      </dgm:t>
    </dgm:pt>
    <dgm:pt modelId="{EA906A65-53B6-4400-AB46-7A6E7C8C19C3}" type="parTrans" cxnId="{A0F647BD-5232-42D8-A160-1E1B0A572200}">
      <dgm:prSet/>
      <dgm:spPr/>
      <dgm:t>
        <a:bodyPr/>
        <a:lstStyle/>
        <a:p>
          <a:endParaRPr lang="es-CL"/>
        </a:p>
      </dgm:t>
    </dgm:pt>
    <dgm:pt modelId="{5040A609-702A-4AEE-AF4E-60C6192F1855}" type="sibTrans" cxnId="{A0F647BD-5232-42D8-A160-1E1B0A572200}">
      <dgm:prSet/>
      <dgm:spPr/>
      <dgm:t>
        <a:bodyPr/>
        <a:lstStyle/>
        <a:p>
          <a:endParaRPr lang="es-CL"/>
        </a:p>
      </dgm:t>
    </dgm:pt>
    <dgm:pt modelId="{FFAFD284-C9DB-490B-8C00-22EA74A8B517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Módulo de evaluación de prácticas para evaluadores</a:t>
          </a:r>
          <a:endParaRPr lang="es-CL" dirty="0">
            <a:solidFill>
              <a:schemeClr val="tx1"/>
            </a:solidFill>
          </a:endParaRPr>
        </a:p>
      </dgm:t>
    </dgm:pt>
    <dgm:pt modelId="{1A657697-2A9F-453A-8CC6-0C79F5088163}" type="parTrans" cxnId="{D9F3D0E4-9683-43C0-803C-C4299EA33819}">
      <dgm:prSet/>
      <dgm:spPr/>
      <dgm:t>
        <a:bodyPr/>
        <a:lstStyle/>
        <a:p>
          <a:endParaRPr lang="es-CL"/>
        </a:p>
      </dgm:t>
    </dgm:pt>
    <dgm:pt modelId="{E0085521-3405-4C39-9D96-C5A4230FE53B}" type="sibTrans" cxnId="{D9F3D0E4-9683-43C0-803C-C4299EA33819}">
      <dgm:prSet/>
      <dgm:spPr/>
      <dgm:t>
        <a:bodyPr/>
        <a:lstStyle/>
        <a:p>
          <a:endParaRPr lang="es-CL"/>
        </a:p>
      </dgm:t>
    </dgm:pt>
    <dgm:pt modelId="{171ECD43-D3E3-49FA-8A3F-198A46F3A5DA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Módulo de evaluación de prácticas para alumno</a:t>
          </a:r>
          <a:endParaRPr lang="es-CL" dirty="0">
            <a:solidFill>
              <a:schemeClr val="tx1"/>
            </a:solidFill>
          </a:endParaRPr>
        </a:p>
      </dgm:t>
    </dgm:pt>
    <dgm:pt modelId="{3C01D18C-7E2C-4124-8867-B773349DDC08}" type="parTrans" cxnId="{3B5B3AC0-0799-410A-B90F-B1093D02DC25}">
      <dgm:prSet/>
      <dgm:spPr/>
      <dgm:t>
        <a:bodyPr/>
        <a:lstStyle/>
        <a:p>
          <a:endParaRPr lang="es-CL"/>
        </a:p>
      </dgm:t>
    </dgm:pt>
    <dgm:pt modelId="{0FB8DCE2-C2A4-449D-ABE8-B4EFB4800470}" type="sibTrans" cxnId="{3B5B3AC0-0799-410A-B90F-B1093D02DC25}">
      <dgm:prSet/>
      <dgm:spPr/>
      <dgm:t>
        <a:bodyPr/>
        <a:lstStyle/>
        <a:p>
          <a:endParaRPr lang="es-CL"/>
        </a:p>
      </dgm:t>
    </dgm:pt>
    <dgm:pt modelId="{E749D493-12F2-4EBB-A748-70E3284D7009}">
      <dgm:prSet phldrT="[Texto]" custT="1"/>
      <dgm:spPr/>
      <dgm:t>
        <a:bodyPr/>
        <a:lstStyle/>
        <a:p>
          <a:r>
            <a:rPr lang="es-CL" sz="2400" b="1" i="1" dirty="0" smtClean="0"/>
            <a:t>Seguimiento y monitoreo</a:t>
          </a:r>
          <a:endParaRPr lang="es-CL" sz="2400" b="1" i="1" dirty="0"/>
        </a:p>
      </dgm:t>
    </dgm:pt>
    <dgm:pt modelId="{AF2A5D54-4568-4080-A7B7-A26A1649C868}" type="parTrans" cxnId="{551938D1-64A8-4A41-8156-FD71810330CC}">
      <dgm:prSet/>
      <dgm:spPr/>
      <dgm:t>
        <a:bodyPr/>
        <a:lstStyle/>
        <a:p>
          <a:endParaRPr lang="es-CL"/>
        </a:p>
      </dgm:t>
    </dgm:pt>
    <dgm:pt modelId="{DAC9AFBF-B00D-4449-B15C-70926800D672}" type="sibTrans" cxnId="{551938D1-64A8-4A41-8156-FD71810330CC}">
      <dgm:prSet/>
      <dgm:spPr/>
      <dgm:t>
        <a:bodyPr/>
        <a:lstStyle/>
        <a:p>
          <a:endParaRPr lang="es-CL"/>
        </a:p>
      </dgm:t>
    </dgm:pt>
    <dgm:pt modelId="{0BB710C5-2437-46FC-B16E-69798A4488C8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1"/>
              </a:solidFill>
            </a:rPr>
            <a:t>Módulo de seguimiento para  coordinadores y autoridades</a:t>
          </a:r>
          <a:endParaRPr lang="es-CL" sz="1400" dirty="0">
            <a:solidFill>
              <a:schemeClr val="tx1"/>
            </a:solidFill>
          </a:endParaRPr>
        </a:p>
      </dgm:t>
    </dgm:pt>
    <dgm:pt modelId="{F134E22E-3426-4D0A-9E26-23F4E8064931}" type="parTrans" cxnId="{49F5348A-3ADD-4480-BDB8-EF2B6E4AA40A}">
      <dgm:prSet/>
      <dgm:spPr/>
      <dgm:t>
        <a:bodyPr/>
        <a:lstStyle/>
        <a:p>
          <a:endParaRPr lang="es-CL"/>
        </a:p>
      </dgm:t>
    </dgm:pt>
    <dgm:pt modelId="{0FEC7F06-567A-46E4-AA11-5ACCE101629A}" type="sibTrans" cxnId="{49F5348A-3ADD-4480-BDB8-EF2B6E4AA40A}">
      <dgm:prSet/>
      <dgm:spPr/>
      <dgm:t>
        <a:bodyPr/>
        <a:lstStyle/>
        <a:p>
          <a:endParaRPr lang="es-CL"/>
        </a:p>
      </dgm:t>
    </dgm:pt>
    <dgm:pt modelId="{51F9B90B-8256-4B72-BC4D-38C13A65EC5F}">
      <dgm:prSet phldrT="[Texto]" custT="1"/>
      <dgm:spPr/>
      <dgm:t>
        <a:bodyPr/>
        <a:lstStyle/>
        <a:p>
          <a:r>
            <a:rPr lang="es-CL" sz="2400" b="1" i="1" dirty="0" smtClean="0"/>
            <a:t>Gestión</a:t>
          </a:r>
        </a:p>
        <a:p>
          <a:r>
            <a:rPr lang="es-CL" sz="2400" b="1" i="1" dirty="0" smtClean="0"/>
            <a:t>académica</a:t>
          </a:r>
          <a:endParaRPr lang="es-CL" sz="2400" b="1" i="1" dirty="0"/>
        </a:p>
      </dgm:t>
    </dgm:pt>
    <dgm:pt modelId="{6ED3E663-A5E7-4857-B524-80159F04EDF7}" type="parTrans" cxnId="{E8D7912D-E3D9-4481-90BB-EE9E537A1C54}">
      <dgm:prSet/>
      <dgm:spPr/>
      <dgm:t>
        <a:bodyPr/>
        <a:lstStyle/>
        <a:p>
          <a:endParaRPr lang="es-CL"/>
        </a:p>
      </dgm:t>
    </dgm:pt>
    <dgm:pt modelId="{EBDF2EE1-995B-4EB5-B1F3-6543172E1D7D}" type="sibTrans" cxnId="{E8D7912D-E3D9-4481-90BB-EE9E537A1C54}">
      <dgm:prSet/>
      <dgm:spPr/>
      <dgm:t>
        <a:bodyPr/>
        <a:lstStyle/>
        <a:p>
          <a:endParaRPr lang="es-CL"/>
        </a:p>
      </dgm:t>
    </dgm:pt>
    <dgm:pt modelId="{B4E15CB2-9A9B-4871-8E4F-5A3E3448C4C4}">
      <dgm:prSet phldrT="[Texto]" custT="1"/>
      <dgm:spPr/>
      <dgm:t>
        <a:bodyPr/>
        <a:lstStyle/>
        <a:p>
          <a:r>
            <a:rPr lang="es-CL" sz="1600" dirty="0" smtClean="0">
              <a:solidFill>
                <a:schemeClr val="tx1"/>
              </a:solidFill>
            </a:rPr>
            <a:t>Módulo de panel de gestión estratégica para el logro de competencias</a:t>
          </a:r>
          <a:endParaRPr lang="es-CL" sz="1600" dirty="0">
            <a:solidFill>
              <a:schemeClr val="tx1"/>
            </a:solidFill>
          </a:endParaRPr>
        </a:p>
      </dgm:t>
    </dgm:pt>
    <dgm:pt modelId="{7985DA0D-08CF-4349-8382-F8B4DF1E08DA}" type="parTrans" cxnId="{65200D2C-01FA-4AFD-B1CA-AEB4B319A2B5}">
      <dgm:prSet/>
      <dgm:spPr/>
      <dgm:t>
        <a:bodyPr/>
        <a:lstStyle/>
        <a:p>
          <a:endParaRPr lang="es-CL"/>
        </a:p>
      </dgm:t>
    </dgm:pt>
    <dgm:pt modelId="{C9D9DAC2-4D59-44EC-8E49-3EE12494CAD3}" type="sibTrans" cxnId="{65200D2C-01FA-4AFD-B1CA-AEB4B319A2B5}">
      <dgm:prSet/>
      <dgm:spPr/>
      <dgm:t>
        <a:bodyPr/>
        <a:lstStyle/>
        <a:p>
          <a:endParaRPr lang="es-CL"/>
        </a:p>
      </dgm:t>
    </dgm:pt>
    <dgm:pt modelId="{E61D4BC5-EE10-4307-AFCE-1F0A4DFA1B34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Módulo de configuración prácticas para coordinadores</a:t>
          </a:r>
          <a:endParaRPr lang="es-CL" dirty="0">
            <a:solidFill>
              <a:schemeClr val="tx1"/>
            </a:solidFill>
          </a:endParaRPr>
        </a:p>
      </dgm:t>
    </dgm:pt>
    <dgm:pt modelId="{84072D53-1FC1-44CB-925B-BE00EE75319C}" type="parTrans" cxnId="{1667B99C-98DB-4FEA-B4D0-B0C3F0808127}">
      <dgm:prSet/>
      <dgm:spPr/>
      <dgm:t>
        <a:bodyPr/>
        <a:lstStyle/>
        <a:p>
          <a:endParaRPr lang="es-CL"/>
        </a:p>
      </dgm:t>
    </dgm:pt>
    <dgm:pt modelId="{019FCD3F-ED62-4F52-AE57-A19E9915F625}" type="sibTrans" cxnId="{1667B99C-98DB-4FEA-B4D0-B0C3F0808127}">
      <dgm:prSet/>
      <dgm:spPr/>
      <dgm:t>
        <a:bodyPr/>
        <a:lstStyle/>
        <a:p>
          <a:endParaRPr lang="es-CL"/>
        </a:p>
      </dgm:t>
    </dgm:pt>
    <dgm:pt modelId="{63DE6E00-0C19-412C-B561-81FF9C21AB1D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1"/>
              </a:solidFill>
            </a:rPr>
            <a:t>Herramientas de seguimiento para evaluadores y alumnos</a:t>
          </a:r>
          <a:endParaRPr lang="es-CL" sz="1400" dirty="0">
            <a:solidFill>
              <a:schemeClr val="tx1"/>
            </a:solidFill>
          </a:endParaRPr>
        </a:p>
      </dgm:t>
    </dgm:pt>
    <dgm:pt modelId="{FD9F5B6F-BEBE-416D-9FF4-6686308F2BE6}" type="parTrans" cxnId="{430D2F0B-4B1D-4EC8-AF8E-1F26B6427FB1}">
      <dgm:prSet/>
      <dgm:spPr/>
      <dgm:t>
        <a:bodyPr/>
        <a:lstStyle/>
        <a:p>
          <a:endParaRPr lang="es-CL"/>
        </a:p>
      </dgm:t>
    </dgm:pt>
    <dgm:pt modelId="{1577CF2E-7257-48E5-B9C2-BDADCEA9A8CD}" type="sibTrans" cxnId="{430D2F0B-4B1D-4EC8-AF8E-1F26B6427FB1}">
      <dgm:prSet/>
      <dgm:spPr/>
      <dgm:t>
        <a:bodyPr/>
        <a:lstStyle/>
        <a:p>
          <a:endParaRPr lang="es-CL"/>
        </a:p>
      </dgm:t>
    </dgm:pt>
    <dgm:pt modelId="{681AADC0-63C6-4021-B95C-F7DA9D6F035F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Motor de interacción entre usuarios</a:t>
          </a:r>
          <a:endParaRPr lang="es-CL" dirty="0">
            <a:solidFill>
              <a:schemeClr val="tx1"/>
            </a:solidFill>
          </a:endParaRPr>
        </a:p>
      </dgm:t>
    </dgm:pt>
    <dgm:pt modelId="{81C16D13-5634-43D5-8A40-5012DA1C1088}" type="parTrans" cxnId="{36DC9058-9D48-46C2-9FED-0A8F2ECA6049}">
      <dgm:prSet/>
      <dgm:spPr/>
      <dgm:t>
        <a:bodyPr/>
        <a:lstStyle/>
        <a:p>
          <a:endParaRPr lang="es-ES"/>
        </a:p>
      </dgm:t>
    </dgm:pt>
    <dgm:pt modelId="{4D598FBA-5650-41D8-8D11-F1CEB342AE58}" type="sibTrans" cxnId="{36DC9058-9D48-46C2-9FED-0A8F2ECA6049}">
      <dgm:prSet/>
      <dgm:spPr/>
      <dgm:t>
        <a:bodyPr/>
        <a:lstStyle/>
        <a:p>
          <a:endParaRPr lang="es-ES"/>
        </a:p>
      </dgm:t>
    </dgm:pt>
    <dgm:pt modelId="{1D9D3545-7693-452B-8EB7-E317D9133013}" type="pres">
      <dgm:prSet presAssocID="{A8687630-8D35-4161-BB92-13D44AF154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30F5D6A-AA81-4053-AB11-4F49B76636CD}" type="pres">
      <dgm:prSet presAssocID="{60C4CA4E-222D-4247-B336-3FC6214EDF55}" presName="compNode" presStyleCnt="0"/>
      <dgm:spPr/>
    </dgm:pt>
    <dgm:pt modelId="{77F90CF2-A42A-4825-A374-32EB41C2EFC9}" type="pres">
      <dgm:prSet presAssocID="{60C4CA4E-222D-4247-B336-3FC6214EDF55}" presName="aNode" presStyleLbl="bgShp" presStyleIdx="0" presStyleCnt="3"/>
      <dgm:spPr/>
      <dgm:t>
        <a:bodyPr/>
        <a:lstStyle/>
        <a:p>
          <a:endParaRPr lang="es-CL"/>
        </a:p>
      </dgm:t>
    </dgm:pt>
    <dgm:pt modelId="{B7F92145-E856-4A29-AB6A-7F68907D7D06}" type="pres">
      <dgm:prSet presAssocID="{60C4CA4E-222D-4247-B336-3FC6214EDF55}" presName="textNode" presStyleLbl="bgShp" presStyleIdx="0" presStyleCnt="3"/>
      <dgm:spPr/>
      <dgm:t>
        <a:bodyPr/>
        <a:lstStyle/>
        <a:p>
          <a:endParaRPr lang="es-CL"/>
        </a:p>
      </dgm:t>
    </dgm:pt>
    <dgm:pt modelId="{89119A23-B0F2-4816-AD5B-426AC0751A5A}" type="pres">
      <dgm:prSet presAssocID="{60C4CA4E-222D-4247-B336-3FC6214EDF55}" presName="compChildNode" presStyleCnt="0"/>
      <dgm:spPr/>
    </dgm:pt>
    <dgm:pt modelId="{356A88C0-81EB-4D2A-B2C4-B8D1DC6669C5}" type="pres">
      <dgm:prSet presAssocID="{60C4CA4E-222D-4247-B336-3FC6214EDF55}" presName="theInnerList" presStyleCnt="0"/>
      <dgm:spPr/>
    </dgm:pt>
    <dgm:pt modelId="{C456E658-B7A9-4E2F-B56B-710133A66E06}" type="pres">
      <dgm:prSet presAssocID="{FFAFD284-C9DB-490B-8C00-22EA74A8B51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14FB3F-50C3-4E4F-85FC-C8029BC6766D}" type="pres">
      <dgm:prSet presAssocID="{FFAFD284-C9DB-490B-8C00-22EA74A8B517}" presName="aSpace2" presStyleCnt="0"/>
      <dgm:spPr/>
    </dgm:pt>
    <dgm:pt modelId="{28EFD882-BA02-4DF6-B1FB-BA6F7A0E476E}" type="pres">
      <dgm:prSet presAssocID="{171ECD43-D3E3-49FA-8A3F-198A46F3A5DA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A2BE07-5060-4DEC-AC23-F8140D6A2E5D}" type="pres">
      <dgm:prSet presAssocID="{171ECD43-D3E3-49FA-8A3F-198A46F3A5DA}" presName="aSpace2" presStyleCnt="0"/>
      <dgm:spPr/>
    </dgm:pt>
    <dgm:pt modelId="{ACF2CF1F-FBB4-4291-B3DC-27C57BD024DB}" type="pres">
      <dgm:prSet presAssocID="{E61D4BC5-EE10-4307-AFCE-1F0A4DFA1B34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E836AC-627D-48AA-820B-D613F9BFFF5A}" type="pres">
      <dgm:prSet presAssocID="{E61D4BC5-EE10-4307-AFCE-1F0A4DFA1B34}" presName="aSpace2" presStyleCnt="0"/>
      <dgm:spPr/>
    </dgm:pt>
    <dgm:pt modelId="{2A6A3259-0295-429B-940F-B88CCDC61017}" type="pres">
      <dgm:prSet presAssocID="{681AADC0-63C6-4021-B95C-F7DA9D6F035F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D658F4-01FA-4E75-A991-FE847374BF90}" type="pres">
      <dgm:prSet presAssocID="{60C4CA4E-222D-4247-B336-3FC6214EDF55}" presName="aSpace" presStyleCnt="0"/>
      <dgm:spPr/>
    </dgm:pt>
    <dgm:pt modelId="{95B433ED-975E-4D18-8DFA-711B5176CB85}" type="pres">
      <dgm:prSet presAssocID="{E749D493-12F2-4EBB-A748-70E3284D7009}" presName="compNode" presStyleCnt="0"/>
      <dgm:spPr/>
    </dgm:pt>
    <dgm:pt modelId="{6A4BC9CB-E5AA-46C9-B9AA-46155F39B7DD}" type="pres">
      <dgm:prSet presAssocID="{E749D493-12F2-4EBB-A748-70E3284D7009}" presName="aNode" presStyleLbl="bgShp" presStyleIdx="1" presStyleCnt="3"/>
      <dgm:spPr/>
      <dgm:t>
        <a:bodyPr/>
        <a:lstStyle/>
        <a:p>
          <a:endParaRPr lang="es-CL"/>
        </a:p>
      </dgm:t>
    </dgm:pt>
    <dgm:pt modelId="{012D768C-D648-49B6-BAB1-33C8E249710E}" type="pres">
      <dgm:prSet presAssocID="{E749D493-12F2-4EBB-A748-70E3284D7009}" presName="textNode" presStyleLbl="bgShp" presStyleIdx="1" presStyleCnt="3"/>
      <dgm:spPr/>
      <dgm:t>
        <a:bodyPr/>
        <a:lstStyle/>
        <a:p>
          <a:endParaRPr lang="es-CL"/>
        </a:p>
      </dgm:t>
    </dgm:pt>
    <dgm:pt modelId="{02607B94-67BB-4A46-BD5A-AB14455D22E7}" type="pres">
      <dgm:prSet presAssocID="{E749D493-12F2-4EBB-A748-70E3284D7009}" presName="compChildNode" presStyleCnt="0"/>
      <dgm:spPr/>
    </dgm:pt>
    <dgm:pt modelId="{A6ED1078-F918-498A-ACA6-72E461888B50}" type="pres">
      <dgm:prSet presAssocID="{E749D493-12F2-4EBB-A748-70E3284D7009}" presName="theInnerList" presStyleCnt="0"/>
      <dgm:spPr/>
    </dgm:pt>
    <dgm:pt modelId="{B01EEA89-323B-4A08-A500-273E6F20B38C}" type="pres">
      <dgm:prSet presAssocID="{0BB710C5-2437-46FC-B16E-69798A4488C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6D9D23-760B-4C8E-92B0-AE352D9AF349}" type="pres">
      <dgm:prSet presAssocID="{0BB710C5-2437-46FC-B16E-69798A4488C8}" presName="aSpace2" presStyleCnt="0"/>
      <dgm:spPr/>
    </dgm:pt>
    <dgm:pt modelId="{65424FD8-851E-4790-B736-3C7484F0400B}" type="pres">
      <dgm:prSet presAssocID="{63DE6E00-0C19-412C-B561-81FF9C21AB1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0CF46E-C180-492F-85B3-1A6EE654EDBB}" type="pres">
      <dgm:prSet presAssocID="{E749D493-12F2-4EBB-A748-70E3284D7009}" presName="aSpace" presStyleCnt="0"/>
      <dgm:spPr/>
    </dgm:pt>
    <dgm:pt modelId="{F9AC3CBB-8728-4EDF-9B6B-2C1C987CDF0F}" type="pres">
      <dgm:prSet presAssocID="{51F9B90B-8256-4B72-BC4D-38C13A65EC5F}" presName="compNode" presStyleCnt="0"/>
      <dgm:spPr/>
    </dgm:pt>
    <dgm:pt modelId="{ADBAE548-F0B0-4466-BF4D-72FD649B7C65}" type="pres">
      <dgm:prSet presAssocID="{51F9B90B-8256-4B72-BC4D-38C13A65EC5F}" presName="aNode" presStyleLbl="bgShp" presStyleIdx="2" presStyleCnt="3"/>
      <dgm:spPr/>
      <dgm:t>
        <a:bodyPr/>
        <a:lstStyle/>
        <a:p>
          <a:endParaRPr lang="es-CL"/>
        </a:p>
      </dgm:t>
    </dgm:pt>
    <dgm:pt modelId="{62C25713-A6D6-4C74-AD30-F60974AD8BB2}" type="pres">
      <dgm:prSet presAssocID="{51F9B90B-8256-4B72-BC4D-38C13A65EC5F}" presName="textNode" presStyleLbl="bgShp" presStyleIdx="2" presStyleCnt="3"/>
      <dgm:spPr/>
      <dgm:t>
        <a:bodyPr/>
        <a:lstStyle/>
        <a:p>
          <a:endParaRPr lang="es-CL"/>
        </a:p>
      </dgm:t>
    </dgm:pt>
    <dgm:pt modelId="{656DC4A8-A750-4A4E-B60E-2042FFCA7D6C}" type="pres">
      <dgm:prSet presAssocID="{51F9B90B-8256-4B72-BC4D-38C13A65EC5F}" presName="compChildNode" presStyleCnt="0"/>
      <dgm:spPr/>
    </dgm:pt>
    <dgm:pt modelId="{8DF3435D-C673-4321-9CE4-66B12A9A8989}" type="pres">
      <dgm:prSet presAssocID="{51F9B90B-8256-4B72-BC4D-38C13A65EC5F}" presName="theInnerList" presStyleCnt="0"/>
      <dgm:spPr/>
    </dgm:pt>
    <dgm:pt modelId="{1F1B75F6-946C-491A-BBAC-62111603BB28}" type="pres">
      <dgm:prSet presAssocID="{B4E15CB2-9A9B-4871-8E4F-5A3E3448C4C4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824CDB6-CD3D-425C-8567-57160510F82D}" type="presOf" srcId="{E749D493-12F2-4EBB-A748-70E3284D7009}" destId="{012D768C-D648-49B6-BAB1-33C8E249710E}" srcOrd="1" destOrd="0" presId="urn:microsoft.com/office/officeart/2005/8/layout/lProcess2"/>
    <dgm:cxn modelId="{65200D2C-01FA-4AFD-B1CA-AEB4B319A2B5}" srcId="{51F9B90B-8256-4B72-BC4D-38C13A65EC5F}" destId="{B4E15CB2-9A9B-4871-8E4F-5A3E3448C4C4}" srcOrd="0" destOrd="0" parTransId="{7985DA0D-08CF-4349-8382-F8B4DF1E08DA}" sibTransId="{C9D9DAC2-4D59-44EC-8E49-3EE12494CAD3}"/>
    <dgm:cxn modelId="{10C144CB-AA92-4582-A039-63D93D044DC8}" type="presOf" srcId="{171ECD43-D3E3-49FA-8A3F-198A46F3A5DA}" destId="{28EFD882-BA02-4DF6-B1FB-BA6F7A0E476E}" srcOrd="0" destOrd="0" presId="urn:microsoft.com/office/officeart/2005/8/layout/lProcess2"/>
    <dgm:cxn modelId="{A766993B-63CF-42DB-AE58-B026CC60F117}" type="presOf" srcId="{681AADC0-63C6-4021-B95C-F7DA9D6F035F}" destId="{2A6A3259-0295-429B-940F-B88CCDC61017}" srcOrd="0" destOrd="0" presId="urn:microsoft.com/office/officeart/2005/8/layout/lProcess2"/>
    <dgm:cxn modelId="{F3698399-DFA3-4B27-98D4-8ED428284ABB}" type="presOf" srcId="{B4E15CB2-9A9B-4871-8E4F-5A3E3448C4C4}" destId="{1F1B75F6-946C-491A-BBAC-62111603BB28}" srcOrd="0" destOrd="0" presId="urn:microsoft.com/office/officeart/2005/8/layout/lProcess2"/>
    <dgm:cxn modelId="{1667B99C-98DB-4FEA-B4D0-B0C3F0808127}" srcId="{60C4CA4E-222D-4247-B336-3FC6214EDF55}" destId="{E61D4BC5-EE10-4307-AFCE-1F0A4DFA1B34}" srcOrd="2" destOrd="0" parTransId="{84072D53-1FC1-44CB-925B-BE00EE75319C}" sibTransId="{019FCD3F-ED62-4F52-AE57-A19E9915F625}"/>
    <dgm:cxn modelId="{A0F647BD-5232-42D8-A160-1E1B0A572200}" srcId="{A8687630-8D35-4161-BB92-13D44AF154F0}" destId="{60C4CA4E-222D-4247-B336-3FC6214EDF55}" srcOrd="0" destOrd="0" parTransId="{EA906A65-53B6-4400-AB46-7A6E7C8C19C3}" sibTransId="{5040A609-702A-4AEE-AF4E-60C6192F1855}"/>
    <dgm:cxn modelId="{551938D1-64A8-4A41-8156-FD71810330CC}" srcId="{A8687630-8D35-4161-BB92-13D44AF154F0}" destId="{E749D493-12F2-4EBB-A748-70E3284D7009}" srcOrd="1" destOrd="0" parTransId="{AF2A5D54-4568-4080-A7B7-A26A1649C868}" sibTransId="{DAC9AFBF-B00D-4449-B15C-70926800D672}"/>
    <dgm:cxn modelId="{AD164D4C-2D7E-4E0F-B257-33BB1EF651DD}" type="presOf" srcId="{63DE6E00-0C19-412C-B561-81FF9C21AB1D}" destId="{65424FD8-851E-4790-B736-3C7484F0400B}" srcOrd="0" destOrd="0" presId="urn:microsoft.com/office/officeart/2005/8/layout/lProcess2"/>
    <dgm:cxn modelId="{20A061CB-543E-4999-9982-8B1CBA037422}" type="presOf" srcId="{A8687630-8D35-4161-BB92-13D44AF154F0}" destId="{1D9D3545-7693-452B-8EB7-E317D9133013}" srcOrd="0" destOrd="0" presId="urn:microsoft.com/office/officeart/2005/8/layout/lProcess2"/>
    <dgm:cxn modelId="{B91C00B1-1595-4EAB-898A-8ED83E88B7EA}" type="presOf" srcId="{51F9B90B-8256-4B72-BC4D-38C13A65EC5F}" destId="{ADBAE548-F0B0-4466-BF4D-72FD649B7C65}" srcOrd="0" destOrd="0" presId="urn:microsoft.com/office/officeart/2005/8/layout/lProcess2"/>
    <dgm:cxn modelId="{BFC455FC-A50F-440E-9E7F-4584AA95C0A3}" type="presOf" srcId="{60C4CA4E-222D-4247-B336-3FC6214EDF55}" destId="{77F90CF2-A42A-4825-A374-32EB41C2EFC9}" srcOrd="0" destOrd="0" presId="urn:microsoft.com/office/officeart/2005/8/layout/lProcess2"/>
    <dgm:cxn modelId="{36DC9058-9D48-46C2-9FED-0A8F2ECA6049}" srcId="{60C4CA4E-222D-4247-B336-3FC6214EDF55}" destId="{681AADC0-63C6-4021-B95C-F7DA9D6F035F}" srcOrd="3" destOrd="0" parTransId="{81C16D13-5634-43D5-8A40-5012DA1C1088}" sibTransId="{4D598FBA-5650-41D8-8D11-F1CEB342AE58}"/>
    <dgm:cxn modelId="{69D39EE8-263A-4679-B9E3-79F9118387A0}" type="presOf" srcId="{FFAFD284-C9DB-490B-8C00-22EA74A8B517}" destId="{C456E658-B7A9-4E2F-B56B-710133A66E06}" srcOrd="0" destOrd="0" presId="urn:microsoft.com/office/officeart/2005/8/layout/lProcess2"/>
    <dgm:cxn modelId="{642BB568-E0C5-4B27-9A03-E203389812AD}" type="presOf" srcId="{60C4CA4E-222D-4247-B336-3FC6214EDF55}" destId="{B7F92145-E856-4A29-AB6A-7F68907D7D06}" srcOrd="1" destOrd="0" presId="urn:microsoft.com/office/officeart/2005/8/layout/lProcess2"/>
    <dgm:cxn modelId="{5E62DAF2-76EA-4068-81C1-17A39B6EE315}" type="presOf" srcId="{51F9B90B-8256-4B72-BC4D-38C13A65EC5F}" destId="{62C25713-A6D6-4C74-AD30-F60974AD8BB2}" srcOrd="1" destOrd="0" presId="urn:microsoft.com/office/officeart/2005/8/layout/lProcess2"/>
    <dgm:cxn modelId="{B9356903-0A3D-4A16-9C9D-8A0919C141E6}" type="presOf" srcId="{E61D4BC5-EE10-4307-AFCE-1F0A4DFA1B34}" destId="{ACF2CF1F-FBB4-4291-B3DC-27C57BD024DB}" srcOrd="0" destOrd="0" presId="urn:microsoft.com/office/officeart/2005/8/layout/lProcess2"/>
    <dgm:cxn modelId="{3B5B3AC0-0799-410A-B90F-B1093D02DC25}" srcId="{60C4CA4E-222D-4247-B336-3FC6214EDF55}" destId="{171ECD43-D3E3-49FA-8A3F-198A46F3A5DA}" srcOrd="1" destOrd="0" parTransId="{3C01D18C-7E2C-4124-8867-B773349DDC08}" sibTransId="{0FB8DCE2-C2A4-449D-ABE8-B4EFB4800470}"/>
    <dgm:cxn modelId="{E8D7912D-E3D9-4481-90BB-EE9E537A1C54}" srcId="{A8687630-8D35-4161-BB92-13D44AF154F0}" destId="{51F9B90B-8256-4B72-BC4D-38C13A65EC5F}" srcOrd="2" destOrd="0" parTransId="{6ED3E663-A5E7-4857-B524-80159F04EDF7}" sibTransId="{EBDF2EE1-995B-4EB5-B1F3-6543172E1D7D}"/>
    <dgm:cxn modelId="{000E24AD-8F51-413F-8738-B6A523B1F213}" type="presOf" srcId="{E749D493-12F2-4EBB-A748-70E3284D7009}" destId="{6A4BC9CB-E5AA-46C9-B9AA-46155F39B7DD}" srcOrd="0" destOrd="0" presId="urn:microsoft.com/office/officeart/2005/8/layout/lProcess2"/>
    <dgm:cxn modelId="{49F5348A-3ADD-4480-BDB8-EF2B6E4AA40A}" srcId="{E749D493-12F2-4EBB-A748-70E3284D7009}" destId="{0BB710C5-2437-46FC-B16E-69798A4488C8}" srcOrd="0" destOrd="0" parTransId="{F134E22E-3426-4D0A-9E26-23F4E8064931}" sibTransId="{0FEC7F06-567A-46E4-AA11-5ACCE101629A}"/>
    <dgm:cxn modelId="{D9F3D0E4-9683-43C0-803C-C4299EA33819}" srcId="{60C4CA4E-222D-4247-B336-3FC6214EDF55}" destId="{FFAFD284-C9DB-490B-8C00-22EA74A8B517}" srcOrd="0" destOrd="0" parTransId="{1A657697-2A9F-453A-8CC6-0C79F5088163}" sibTransId="{E0085521-3405-4C39-9D96-C5A4230FE53B}"/>
    <dgm:cxn modelId="{E535DB7E-C4EF-44A5-8CDD-705BDAE755CD}" type="presOf" srcId="{0BB710C5-2437-46FC-B16E-69798A4488C8}" destId="{B01EEA89-323B-4A08-A500-273E6F20B38C}" srcOrd="0" destOrd="0" presId="urn:microsoft.com/office/officeart/2005/8/layout/lProcess2"/>
    <dgm:cxn modelId="{430D2F0B-4B1D-4EC8-AF8E-1F26B6427FB1}" srcId="{E749D493-12F2-4EBB-A748-70E3284D7009}" destId="{63DE6E00-0C19-412C-B561-81FF9C21AB1D}" srcOrd="1" destOrd="0" parTransId="{FD9F5B6F-BEBE-416D-9FF4-6686308F2BE6}" sibTransId="{1577CF2E-7257-48E5-B9C2-BDADCEA9A8CD}"/>
    <dgm:cxn modelId="{D14215F8-029F-482D-9841-8589FAB254DB}" type="presParOf" srcId="{1D9D3545-7693-452B-8EB7-E317D9133013}" destId="{830F5D6A-AA81-4053-AB11-4F49B76636CD}" srcOrd="0" destOrd="0" presId="urn:microsoft.com/office/officeart/2005/8/layout/lProcess2"/>
    <dgm:cxn modelId="{66A89FD0-0DC6-4FC3-B020-EFD43AD5898B}" type="presParOf" srcId="{830F5D6A-AA81-4053-AB11-4F49B76636CD}" destId="{77F90CF2-A42A-4825-A374-32EB41C2EFC9}" srcOrd="0" destOrd="0" presId="urn:microsoft.com/office/officeart/2005/8/layout/lProcess2"/>
    <dgm:cxn modelId="{71B0EBFB-F694-475C-B2B4-2EFDED11F3B7}" type="presParOf" srcId="{830F5D6A-AA81-4053-AB11-4F49B76636CD}" destId="{B7F92145-E856-4A29-AB6A-7F68907D7D06}" srcOrd="1" destOrd="0" presId="urn:microsoft.com/office/officeart/2005/8/layout/lProcess2"/>
    <dgm:cxn modelId="{7462F22F-88AB-4CC0-8C11-D34B43C7E7EA}" type="presParOf" srcId="{830F5D6A-AA81-4053-AB11-4F49B76636CD}" destId="{89119A23-B0F2-4816-AD5B-426AC0751A5A}" srcOrd="2" destOrd="0" presId="urn:microsoft.com/office/officeart/2005/8/layout/lProcess2"/>
    <dgm:cxn modelId="{A6776F34-152D-4113-9225-BA83C5C34703}" type="presParOf" srcId="{89119A23-B0F2-4816-AD5B-426AC0751A5A}" destId="{356A88C0-81EB-4D2A-B2C4-B8D1DC6669C5}" srcOrd="0" destOrd="0" presId="urn:microsoft.com/office/officeart/2005/8/layout/lProcess2"/>
    <dgm:cxn modelId="{088B6488-FF4B-4C65-A0C4-3626106020C0}" type="presParOf" srcId="{356A88C0-81EB-4D2A-B2C4-B8D1DC6669C5}" destId="{C456E658-B7A9-4E2F-B56B-710133A66E06}" srcOrd="0" destOrd="0" presId="urn:microsoft.com/office/officeart/2005/8/layout/lProcess2"/>
    <dgm:cxn modelId="{AC3B788D-1B39-48AF-B54A-ECFDBC271151}" type="presParOf" srcId="{356A88C0-81EB-4D2A-B2C4-B8D1DC6669C5}" destId="{6B14FB3F-50C3-4E4F-85FC-C8029BC6766D}" srcOrd="1" destOrd="0" presId="urn:microsoft.com/office/officeart/2005/8/layout/lProcess2"/>
    <dgm:cxn modelId="{4883769C-4317-40D4-999E-4482F33E0825}" type="presParOf" srcId="{356A88C0-81EB-4D2A-B2C4-B8D1DC6669C5}" destId="{28EFD882-BA02-4DF6-B1FB-BA6F7A0E476E}" srcOrd="2" destOrd="0" presId="urn:microsoft.com/office/officeart/2005/8/layout/lProcess2"/>
    <dgm:cxn modelId="{33438135-DDD5-4647-B08E-A7F5A42CFAE8}" type="presParOf" srcId="{356A88C0-81EB-4D2A-B2C4-B8D1DC6669C5}" destId="{61A2BE07-5060-4DEC-AC23-F8140D6A2E5D}" srcOrd="3" destOrd="0" presId="urn:microsoft.com/office/officeart/2005/8/layout/lProcess2"/>
    <dgm:cxn modelId="{8821037B-AEDB-4B06-AD7B-4800282919AE}" type="presParOf" srcId="{356A88C0-81EB-4D2A-B2C4-B8D1DC6669C5}" destId="{ACF2CF1F-FBB4-4291-B3DC-27C57BD024DB}" srcOrd="4" destOrd="0" presId="urn:microsoft.com/office/officeart/2005/8/layout/lProcess2"/>
    <dgm:cxn modelId="{0D31AFED-9660-4EBE-B7AE-D8FF2C55F76A}" type="presParOf" srcId="{356A88C0-81EB-4D2A-B2C4-B8D1DC6669C5}" destId="{4BE836AC-627D-48AA-820B-D613F9BFFF5A}" srcOrd="5" destOrd="0" presId="urn:microsoft.com/office/officeart/2005/8/layout/lProcess2"/>
    <dgm:cxn modelId="{994872FD-652A-48CA-92C1-CF1A57992D2A}" type="presParOf" srcId="{356A88C0-81EB-4D2A-B2C4-B8D1DC6669C5}" destId="{2A6A3259-0295-429B-940F-B88CCDC61017}" srcOrd="6" destOrd="0" presId="urn:microsoft.com/office/officeart/2005/8/layout/lProcess2"/>
    <dgm:cxn modelId="{6F3801D3-642F-4858-982B-46F039C2A194}" type="presParOf" srcId="{1D9D3545-7693-452B-8EB7-E317D9133013}" destId="{5CD658F4-01FA-4E75-A991-FE847374BF90}" srcOrd="1" destOrd="0" presId="urn:microsoft.com/office/officeart/2005/8/layout/lProcess2"/>
    <dgm:cxn modelId="{DB922DDC-DA96-42E2-BBE7-7037B696F4E1}" type="presParOf" srcId="{1D9D3545-7693-452B-8EB7-E317D9133013}" destId="{95B433ED-975E-4D18-8DFA-711B5176CB85}" srcOrd="2" destOrd="0" presId="urn:microsoft.com/office/officeart/2005/8/layout/lProcess2"/>
    <dgm:cxn modelId="{0C2C9249-855C-41D1-BE3D-964C147E7CFB}" type="presParOf" srcId="{95B433ED-975E-4D18-8DFA-711B5176CB85}" destId="{6A4BC9CB-E5AA-46C9-B9AA-46155F39B7DD}" srcOrd="0" destOrd="0" presId="urn:microsoft.com/office/officeart/2005/8/layout/lProcess2"/>
    <dgm:cxn modelId="{16B3A839-683A-48A0-A54D-A8D5012C13ED}" type="presParOf" srcId="{95B433ED-975E-4D18-8DFA-711B5176CB85}" destId="{012D768C-D648-49B6-BAB1-33C8E249710E}" srcOrd="1" destOrd="0" presId="urn:microsoft.com/office/officeart/2005/8/layout/lProcess2"/>
    <dgm:cxn modelId="{CCAE884D-7743-4F0C-AA8C-B361CC018F47}" type="presParOf" srcId="{95B433ED-975E-4D18-8DFA-711B5176CB85}" destId="{02607B94-67BB-4A46-BD5A-AB14455D22E7}" srcOrd="2" destOrd="0" presId="urn:microsoft.com/office/officeart/2005/8/layout/lProcess2"/>
    <dgm:cxn modelId="{43300E4D-257A-4ADC-8C7D-C60F0557CF40}" type="presParOf" srcId="{02607B94-67BB-4A46-BD5A-AB14455D22E7}" destId="{A6ED1078-F918-498A-ACA6-72E461888B50}" srcOrd="0" destOrd="0" presId="urn:microsoft.com/office/officeart/2005/8/layout/lProcess2"/>
    <dgm:cxn modelId="{718EA303-E335-497E-985F-9BEEAE3248EC}" type="presParOf" srcId="{A6ED1078-F918-498A-ACA6-72E461888B50}" destId="{B01EEA89-323B-4A08-A500-273E6F20B38C}" srcOrd="0" destOrd="0" presId="urn:microsoft.com/office/officeart/2005/8/layout/lProcess2"/>
    <dgm:cxn modelId="{5E30DDE9-25DF-4AE4-A4BA-184DFF7A00BD}" type="presParOf" srcId="{A6ED1078-F918-498A-ACA6-72E461888B50}" destId="{CA6D9D23-760B-4C8E-92B0-AE352D9AF349}" srcOrd="1" destOrd="0" presId="urn:microsoft.com/office/officeart/2005/8/layout/lProcess2"/>
    <dgm:cxn modelId="{445B7CA9-73DF-404C-A674-29580DE9C09B}" type="presParOf" srcId="{A6ED1078-F918-498A-ACA6-72E461888B50}" destId="{65424FD8-851E-4790-B736-3C7484F0400B}" srcOrd="2" destOrd="0" presId="urn:microsoft.com/office/officeart/2005/8/layout/lProcess2"/>
    <dgm:cxn modelId="{DEC24ADC-4E48-4A10-BF07-D88D38873579}" type="presParOf" srcId="{1D9D3545-7693-452B-8EB7-E317D9133013}" destId="{310CF46E-C180-492F-85B3-1A6EE654EDBB}" srcOrd="3" destOrd="0" presId="urn:microsoft.com/office/officeart/2005/8/layout/lProcess2"/>
    <dgm:cxn modelId="{B4C7EAA1-8425-44DD-8404-CE1F6750F4C7}" type="presParOf" srcId="{1D9D3545-7693-452B-8EB7-E317D9133013}" destId="{F9AC3CBB-8728-4EDF-9B6B-2C1C987CDF0F}" srcOrd="4" destOrd="0" presId="urn:microsoft.com/office/officeart/2005/8/layout/lProcess2"/>
    <dgm:cxn modelId="{0F8F7EBB-EE58-4F14-89E7-7075F032487C}" type="presParOf" srcId="{F9AC3CBB-8728-4EDF-9B6B-2C1C987CDF0F}" destId="{ADBAE548-F0B0-4466-BF4D-72FD649B7C65}" srcOrd="0" destOrd="0" presId="urn:microsoft.com/office/officeart/2005/8/layout/lProcess2"/>
    <dgm:cxn modelId="{07DF9384-736F-465C-AE81-64A7FAE649E7}" type="presParOf" srcId="{F9AC3CBB-8728-4EDF-9B6B-2C1C987CDF0F}" destId="{62C25713-A6D6-4C74-AD30-F60974AD8BB2}" srcOrd="1" destOrd="0" presId="urn:microsoft.com/office/officeart/2005/8/layout/lProcess2"/>
    <dgm:cxn modelId="{A309ACC9-E55B-4189-854C-01B6579F3D63}" type="presParOf" srcId="{F9AC3CBB-8728-4EDF-9B6B-2C1C987CDF0F}" destId="{656DC4A8-A750-4A4E-B60E-2042FFCA7D6C}" srcOrd="2" destOrd="0" presId="urn:microsoft.com/office/officeart/2005/8/layout/lProcess2"/>
    <dgm:cxn modelId="{5A0B8C2E-CE9E-4C37-922A-8D3FBBF5159B}" type="presParOf" srcId="{656DC4A8-A750-4A4E-B60E-2042FFCA7D6C}" destId="{8DF3435D-C673-4321-9CE4-66B12A9A8989}" srcOrd="0" destOrd="0" presId="urn:microsoft.com/office/officeart/2005/8/layout/lProcess2"/>
    <dgm:cxn modelId="{59F2A30E-F7DE-4195-BB4D-146F398E108E}" type="presParOf" srcId="{8DF3435D-C673-4321-9CE4-66B12A9A8989}" destId="{1F1B75F6-946C-491A-BBAC-62111603BB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9360F7-30E7-4134-8B10-96F8ED0739A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02D35FAF-3557-4BD7-8433-3C06F7339E2B}">
      <dgm:prSet phldrT="[Texto]"/>
      <dgm:spPr/>
      <dgm:t>
        <a:bodyPr/>
        <a:lstStyle/>
        <a:p>
          <a:r>
            <a:rPr lang="es-CL" b="1" i="1" smtClean="0">
              <a:solidFill>
                <a:srgbClr val="003399"/>
              </a:solidFill>
            </a:rPr>
            <a:t>Monitoreo y seguimiento de práctica final docente</a:t>
          </a:r>
          <a:endParaRPr lang="es-CL" b="1" i="1" dirty="0">
            <a:solidFill>
              <a:srgbClr val="003399"/>
            </a:solidFill>
          </a:endParaRPr>
        </a:p>
      </dgm:t>
    </dgm:pt>
    <dgm:pt modelId="{A85B7F35-DF86-4580-BFE6-B0F064BB87C3}" type="parTrans" cxnId="{8634F6D6-FB7A-43D9-95B7-504022FAE55E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AC9380A9-EC53-4B89-B385-673A596896FD}" type="sibTrans" cxnId="{8634F6D6-FB7A-43D9-95B7-504022FAE55E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AA7C289C-901E-4320-AAE5-F34DE510D2D8}">
      <dgm:prSet phldrT="[Texto]" custT="1"/>
      <dgm:spPr/>
      <dgm:t>
        <a:bodyPr/>
        <a:lstStyle/>
        <a:p>
          <a:r>
            <a:rPr lang="es-CL" sz="1000" smtClean="0">
              <a:solidFill>
                <a:srgbClr val="003399"/>
              </a:solidFill>
            </a:rPr>
            <a:t>Protocolo de evaluación</a:t>
          </a:r>
          <a:endParaRPr lang="es-CL" sz="1000" dirty="0">
            <a:solidFill>
              <a:srgbClr val="003399"/>
            </a:solidFill>
          </a:endParaRPr>
        </a:p>
      </dgm:t>
    </dgm:pt>
    <dgm:pt modelId="{2D453064-EECF-4314-AA99-5C8921C6E4C4}" type="parTrans" cxnId="{D6A13906-8FEC-4D00-B802-2C9F25545E01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D5FD5BFF-0CBB-45EB-886E-63E7C22E9C9E}" type="sibTrans" cxnId="{D6A13906-8FEC-4D00-B802-2C9F25545E01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C996C524-EE1B-4A09-9ED9-7426AA4CA7EB}">
      <dgm:prSet phldrT="[Texto]" custT="1"/>
      <dgm:spPr/>
      <dgm:t>
        <a:bodyPr/>
        <a:lstStyle/>
        <a:p>
          <a:r>
            <a:rPr lang="es-CL" sz="1000" smtClean="0">
              <a:solidFill>
                <a:srgbClr val="003399"/>
              </a:solidFill>
            </a:rPr>
            <a:t>Instancia de evaluación</a:t>
          </a:r>
          <a:endParaRPr lang="es-CL" sz="1000" dirty="0">
            <a:solidFill>
              <a:srgbClr val="003399"/>
            </a:solidFill>
          </a:endParaRPr>
        </a:p>
      </dgm:t>
    </dgm:pt>
    <dgm:pt modelId="{2F3EC42B-BC75-417A-8C29-7672E790E5CC}" type="parTrans" cxnId="{55915A7E-0847-4019-8968-DBD7C700B45D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62773810-AB6C-4355-925F-1A02F4B7B1EE}" type="sibTrans" cxnId="{55915A7E-0847-4019-8968-DBD7C700B45D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DCF55C7A-FED3-4920-A313-F8E179895C6A}">
      <dgm:prSet phldrT="[Texto]" custT="1"/>
      <dgm:spPr/>
      <dgm:t>
        <a:bodyPr/>
        <a:lstStyle/>
        <a:p>
          <a:r>
            <a:rPr lang="es-CL" sz="1000" smtClean="0">
              <a:solidFill>
                <a:srgbClr val="003399"/>
              </a:solidFill>
            </a:rPr>
            <a:t>Evaluación por rúbrica</a:t>
          </a:r>
          <a:endParaRPr lang="es-CL" sz="1000" dirty="0">
            <a:solidFill>
              <a:srgbClr val="003399"/>
            </a:solidFill>
          </a:endParaRPr>
        </a:p>
      </dgm:t>
    </dgm:pt>
    <dgm:pt modelId="{6D162CD1-3E5C-4A3C-99F9-0CEAFAE2CE49}" type="parTrans" cxnId="{3F0F1EE7-43CC-4864-93B1-3BB9AE4D7A09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853A5E66-4869-496C-95B2-7D97F6BB129D}" type="sibTrans" cxnId="{3F0F1EE7-43CC-4864-93B1-3BB9AE4D7A09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A044708B-7D45-40E3-9FC6-44CC7ACBAF99}">
      <dgm:prSet phldrT="[Texto]" custT="1"/>
      <dgm:spPr/>
      <dgm:t>
        <a:bodyPr/>
        <a:lstStyle/>
        <a:p>
          <a:r>
            <a:rPr lang="es-CL" sz="1000" smtClean="0">
              <a:solidFill>
                <a:srgbClr val="003399"/>
              </a:solidFill>
            </a:rPr>
            <a:t>Retroalimentación de evaluador</a:t>
          </a:r>
          <a:endParaRPr lang="es-CL" sz="1000" dirty="0">
            <a:solidFill>
              <a:srgbClr val="003399"/>
            </a:solidFill>
          </a:endParaRPr>
        </a:p>
      </dgm:t>
    </dgm:pt>
    <dgm:pt modelId="{78BB4814-DD13-42C9-A0E0-971F65E6B9E5}" type="parTrans" cxnId="{7A1859D1-F9D4-4256-9727-EFE700F37F4B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5A2A9A81-A947-43FC-9F5F-A61FAF76A1B2}" type="sibTrans" cxnId="{7A1859D1-F9D4-4256-9727-EFE700F37F4B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18465BE2-EF8D-47C0-9DC7-44B02240A11C}">
      <dgm:prSet phldrT="[Texto]"/>
      <dgm:spPr/>
      <dgm:t>
        <a:bodyPr/>
        <a:lstStyle/>
        <a:p>
          <a:r>
            <a:rPr lang="es-CL" smtClean="0">
              <a:solidFill>
                <a:srgbClr val="003399"/>
              </a:solidFill>
            </a:rPr>
            <a:t>Entrega de evidencia</a:t>
          </a:r>
          <a:endParaRPr lang="es-CL" dirty="0">
            <a:solidFill>
              <a:srgbClr val="003399"/>
            </a:solidFill>
          </a:endParaRPr>
        </a:p>
      </dgm:t>
    </dgm:pt>
    <dgm:pt modelId="{3957A7A6-3B50-4868-864A-3DF9A01105D3}" type="parTrans" cxnId="{F29EC68C-6843-48E8-877E-FED750973E37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34038F46-C37F-4E35-BC95-7E0EB04FC492}" type="sibTrans" cxnId="{F29EC68C-6843-48E8-877E-FED750973E37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932CF0F7-6808-4C5D-BCA4-136DBB905431}">
      <dgm:prSet phldrT="[Texto]"/>
      <dgm:spPr/>
      <dgm:t>
        <a:bodyPr/>
        <a:lstStyle/>
        <a:p>
          <a:r>
            <a:rPr lang="es-CL" dirty="0" smtClean="0">
              <a:solidFill>
                <a:srgbClr val="003399"/>
              </a:solidFill>
            </a:rPr>
            <a:t>Múltiples evaluadores: Tutor, mentor, externo, etc.</a:t>
          </a:r>
          <a:endParaRPr lang="es-CL" dirty="0">
            <a:solidFill>
              <a:srgbClr val="003399"/>
            </a:solidFill>
          </a:endParaRPr>
        </a:p>
      </dgm:t>
    </dgm:pt>
    <dgm:pt modelId="{024C15D4-C206-4F6B-960F-DEDD1C5B470D}" type="parTrans" cxnId="{ADD510A1-6212-46B8-9EEA-0B55E6909787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F44BA469-FE66-434E-9F9F-ACAA648CFAD7}" type="sibTrans" cxnId="{ADD510A1-6212-46B8-9EEA-0B55E6909787}">
      <dgm:prSet/>
      <dgm:spPr/>
      <dgm:t>
        <a:bodyPr/>
        <a:lstStyle/>
        <a:p>
          <a:endParaRPr lang="es-CL">
            <a:solidFill>
              <a:srgbClr val="003399"/>
            </a:solidFill>
          </a:endParaRPr>
        </a:p>
      </dgm:t>
    </dgm:pt>
    <dgm:pt modelId="{D3129134-B0F7-440E-A5FA-233F6536F797}" type="pres">
      <dgm:prSet presAssocID="{879360F7-30E7-4134-8B10-96F8ED0739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A29D4C-6040-4E4C-B6D3-1C9914BDFB2B}" type="pres">
      <dgm:prSet presAssocID="{02D35FAF-3557-4BD7-8433-3C06F7339E2B}" presName="centerShape" presStyleLbl="node0" presStyleIdx="0" presStyleCnt="1"/>
      <dgm:spPr/>
      <dgm:t>
        <a:bodyPr/>
        <a:lstStyle/>
        <a:p>
          <a:endParaRPr lang="es-ES"/>
        </a:p>
      </dgm:t>
    </dgm:pt>
    <dgm:pt modelId="{5331716B-0964-488C-B041-EA374EA6B447}" type="pres">
      <dgm:prSet presAssocID="{AA7C289C-901E-4320-AAE5-F34DE510D2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D95751-9643-4BE0-9D1A-12DD74382E6D}" type="pres">
      <dgm:prSet presAssocID="{AA7C289C-901E-4320-AAE5-F34DE510D2D8}" presName="dummy" presStyleCnt="0"/>
      <dgm:spPr/>
      <dgm:t>
        <a:bodyPr/>
        <a:lstStyle/>
        <a:p>
          <a:endParaRPr lang="es-CL"/>
        </a:p>
      </dgm:t>
    </dgm:pt>
    <dgm:pt modelId="{A413483A-9DC3-42EC-B165-EA3848A59EE0}" type="pres">
      <dgm:prSet presAssocID="{D5FD5BFF-0CBB-45EB-886E-63E7C22E9C9E}" presName="sibTrans" presStyleLbl="sibTrans2D1" presStyleIdx="0" presStyleCnt="6"/>
      <dgm:spPr/>
      <dgm:t>
        <a:bodyPr/>
        <a:lstStyle/>
        <a:p>
          <a:endParaRPr lang="es-ES"/>
        </a:p>
      </dgm:t>
    </dgm:pt>
    <dgm:pt modelId="{E84C9174-966F-40DE-A14A-F7865E9AFECA}" type="pres">
      <dgm:prSet presAssocID="{C996C524-EE1B-4A09-9ED9-7426AA4CA7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DE455-44E5-4484-8225-740CC82ECBF9}" type="pres">
      <dgm:prSet presAssocID="{C996C524-EE1B-4A09-9ED9-7426AA4CA7EB}" presName="dummy" presStyleCnt="0"/>
      <dgm:spPr/>
      <dgm:t>
        <a:bodyPr/>
        <a:lstStyle/>
        <a:p>
          <a:endParaRPr lang="es-CL"/>
        </a:p>
      </dgm:t>
    </dgm:pt>
    <dgm:pt modelId="{6B472725-46A2-41DC-AADC-35AC15814B9B}" type="pres">
      <dgm:prSet presAssocID="{62773810-AB6C-4355-925F-1A02F4B7B1EE}" presName="sibTrans" presStyleLbl="sibTrans2D1" presStyleIdx="1" presStyleCnt="6"/>
      <dgm:spPr/>
      <dgm:t>
        <a:bodyPr/>
        <a:lstStyle/>
        <a:p>
          <a:endParaRPr lang="es-ES"/>
        </a:p>
      </dgm:t>
    </dgm:pt>
    <dgm:pt modelId="{00345691-C2A3-4EB0-8627-7529EDF2E403}" type="pres">
      <dgm:prSet presAssocID="{DCF55C7A-FED3-4920-A313-F8E179895C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D5F2AF-5A65-4121-8199-8C89CC5EE167}" type="pres">
      <dgm:prSet presAssocID="{DCF55C7A-FED3-4920-A313-F8E179895C6A}" presName="dummy" presStyleCnt="0"/>
      <dgm:spPr/>
      <dgm:t>
        <a:bodyPr/>
        <a:lstStyle/>
        <a:p>
          <a:endParaRPr lang="es-CL"/>
        </a:p>
      </dgm:t>
    </dgm:pt>
    <dgm:pt modelId="{D29D9A47-CA2A-473E-AFC5-8CDB296DC558}" type="pres">
      <dgm:prSet presAssocID="{853A5E66-4869-496C-95B2-7D97F6BB129D}" presName="sibTrans" presStyleLbl="sibTrans2D1" presStyleIdx="2" presStyleCnt="6"/>
      <dgm:spPr/>
      <dgm:t>
        <a:bodyPr/>
        <a:lstStyle/>
        <a:p>
          <a:endParaRPr lang="es-ES"/>
        </a:p>
      </dgm:t>
    </dgm:pt>
    <dgm:pt modelId="{E47F3A4B-FE12-41EA-B67E-A4E4A290A38E}" type="pres">
      <dgm:prSet presAssocID="{A044708B-7D45-40E3-9FC6-44CC7ACBAF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5CF79-25DA-4E42-9984-AEA8F2EBE63C}" type="pres">
      <dgm:prSet presAssocID="{A044708B-7D45-40E3-9FC6-44CC7ACBAF99}" presName="dummy" presStyleCnt="0"/>
      <dgm:spPr/>
      <dgm:t>
        <a:bodyPr/>
        <a:lstStyle/>
        <a:p>
          <a:endParaRPr lang="es-CL"/>
        </a:p>
      </dgm:t>
    </dgm:pt>
    <dgm:pt modelId="{E8309B5D-0B95-4EAE-BB43-D8394D167272}" type="pres">
      <dgm:prSet presAssocID="{5A2A9A81-A947-43FC-9F5F-A61FAF76A1B2}" presName="sibTrans" presStyleLbl="sibTrans2D1" presStyleIdx="3" presStyleCnt="6"/>
      <dgm:spPr/>
      <dgm:t>
        <a:bodyPr/>
        <a:lstStyle/>
        <a:p>
          <a:endParaRPr lang="es-ES"/>
        </a:p>
      </dgm:t>
    </dgm:pt>
    <dgm:pt modelId="{4CE3D615-4593-4DAE-93E0-81EA57DF529E}" type="pres">
      <dgm:prSet presAssocID="{18465BE2-EF8D-47C0-9DC7-44B02240A11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A41EE6-F945-4083-973B-FD0BA2386054}" type="pres">
      <dgm:prSet presAssocID="{18465BE2-EF8D-47C0-9DC7-44B02240A11C}" presName="dummy" presStyleCnt="0"/>
      <dgm:spPr/>
      <dgm:t>
        <a:bodyPr/>
        <a:lstStyle/>
        <a:p>
          <a:endParaRPr lang="es-CL"/>
        </a:p>
      </dgm:t>
    </dgm:pt>
    <dgm:pt modelId="{426707BE-7A68-48F4-B71F-F009DEFC46A0}" type="pres">
      <dgm:prSet presAssocID="{34038F46-C37F-4E35-BC95-7E0EB04FC492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47D41FA-3956-4D85-AE70-4A1956598884}" type="pres">
      <dgm:prSet presAssocID="{932CF0F7-6808-4C5D-BCA4-136DBB9054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F5C250-BEEA-427A-B47A-6A209A1E9A1A}" type="pres">
      <dgm:prSet presAssocID="{932CF0F7-6808-4C5D-BCA4-136DBB905431}" presName="dummy" presStyleCnt="0"/>
      <dgm:spPr/>
      <dgm:t>
        <a:bodyPr/>
        <a:lstStyle/>
        <a:p>
          <a:endParaRPr lang="es-CL"/>
        </a:p>
      </dgm:t>
    </dgm:pt>
    <dgm:pt modelId="{9A405D8C-8B2A-4BFF-8B1F-B3061817CEB6}" type="pres">
      <dgm:prSet presAssocID="{F44BA469-FE66-434E-9F9F-ACAA648CFAD7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0439D134-4994-46E9-B0F8-B734D514DB26}" type="presOf" srcId="{18465BE2-EF8D-47C0-9DC7-44B02240A11C}" destId="{4CE3D615-4593-4DAE-93E0-81EA57DF529E}" srcOrd="0" destOrd="0" presId="urn:microsoft.com/office/officeart/2005/8/layout/radial6"/>
    <dgm:cxn modelId="{5318E0A2-70DA-42D1-8C07-EE1EFF15AD0E}" type="presOf" srcId="{5A2A9A81-A947-43FC-9F5F-A61FAF76A1B2}" destId="{E8309B5D-0B95-4EAE-BB43-D8394D167272}" srcOrd="0" destOrd="0" presId="urn:microsoft.com/office/officeart/2005/8/layout/radial6"/>
    <dgm:cxn modelId="{F4862A2E-042C-4585-8212-BC1E6EBF5EE9}" type="presOf" srcId="{DCF55C7A-FED3-4920-A313-F8E179895C6A}" destId="{00345691-C2A3-4EB0-8627-7529EDF2E403}" srcOrd="0" destOrd="0" presId="urn:microsoft.com/office/officeart/2005/8/layout/radial6"/>
    <dgm:cxn modelId="{2F48DD18-66BD-46C7-9C05-E4EA65FA1E0F}" type="presOf" srcId="{62773810-AB6C-4355-925F-1A02F4B7B1EE}" destId="{6B472725-46A2-41DC-AADC-35AC15814B9B}" srcOrd="0" destOrd="0" presId="urn:microsoft.com/office/officeart/2005/8/layout/radial6"/>
    <dgm:cxn modelId="{5FFF1533-51C9-4FA9-B62F-6C40493F008A}" type="presOf" srcId="{879360F7-30E7-4134-8B10-96F8ED0739A1}" destId="{D3129134-B0F7-440E-A5FA-233F6536F797}" srcOrd="0" destOrd="0" presId="urn:microsoft.com/office/officeart/2005/8/layout/radial6"/>
    <dgm:cxn modelId="{7A1859D1-F9D4-4256-9727-EFE700F37F4B}" srcId="{02D35FAF-3557-4BD7-8433-3C06F7339E2B}" destId="{A044708B-7D45-40E3-9FC6-44CC7ACBAF99}" srcOrd="3" destOrd="0" parTransId="{78BB4814-DD13-42C9-A0E0-971F65E6B9E5}" sibTransId="{5A2A9A81-A947-43FC-9F5F-A61FAF76A1B2}"/>
    <dgm:cxn modelId="{BAD33F5D-29C4-4EB8-BB32-E905B4959D16}" type="presOf" srcId="{34038F46-C37F-4E35-BC95-7E0EB04FC492}" destId="{426707BE-7A68-48F4-B71F-F009DEFC46A0}" srcOrd="0" destOrd="0" presId="urn:microsoft.com/office/officeart/2005/8/layout/radial6"/>
    <dgm:cxn modelId="{55915A7E-0847-4019-8968-DBD7C700B45D}" srcId="{02D35FAF-3557-4BD7-8433-3C06F7339E2B}" destId="{C996C524-EE1B-4A09-9ED9-7426AA4CA7EB}" srcOrd="1" destOrd="0" parTransId="{2F3EC42B-BC75-417A-8C29-7672E790E5CC}" sibTransId="{62773810-AB6C-4355-925F-1A02F4B7B1EE}"/>
    <dgm:cxn modelId="{8634F6D6-FB7A-43D9-95B7-504022FAE55E}" srcId="{879360F7-30E7-4134-8B10-96F8ED0739A1}" destId="{02D35FAF-3557-4BD7-8433-3C06F7339E2B}" srcOrd="0" destOrd="0" parTransId="{A85B7F35-DF86-4580-BFE6-B0F064BB87C3}" sibTransId="{AC9380A9-EC53-4B89-B385-673A596896FD}"/>
    <dgm:cxn modelId="{6F353573-3EAE-4259-A3A9-38BB7BFBC1D2}" type="presOf" srcId="{D5FD5BFF-0CBB-45EB-886E-63E7C22E9C9E}" destId="{A413483A-9DC3-42EC-B165-EA3848A59EE0}" srcOrd="0" destOrd="0" presId="urn:microsoft.com/office/officeart/2005/8/layout/radial6"/>
    <dgm:cxn modelId="{10D61F2F-9C84-4ABB-93C9-041D32328D05}" type="presOf" srcId="{A044708B-7D45-40E3-9FC6-44CC7ACBAF99}" destId="{E47F3A4B-FE12-41EA-B67E-A4E4A290A38E}" srcOrd="0" destOrd="0" presId="urn:microsoft.com/office/officeart/2005/8/layout/radial6"/>
    <dgm:cxn modelId="{1BAA69A0-48D2-4E66-BF2E-C7EFA7D37F1E}" type="presOf" srcId="{932CF0F7-6808-4C5D-BCA4-136DBB905431}" destId="{847D41FA-3956-4D85-AE70-4A1956598884}" srcOrd="0" destOrd="0" presId="urn:microsoft.com/office/officeart/2005/8/layout/radial6"/>
    <dgm:cxn modelId="{ADD510A1-6212-46B8-9EEA-0B55E6909787}" srcId="{02D35FAF-3557-4BD7-8433-3C06F7339E2B}" destId="{932CF0F7-6808-4C5D-BCA4-136DBB905431}" srcOrd="5" destOrd="0" parTransId="{024C15D4-C206-4F6B-960F-DEDD1C5B470D}" sibTransId="{F44BA469-FE66-434E-9F9F-ACAA648CFAD7}"/>
    <dgm:cxn modelId="{3F0F1EE7-43CC-4864-93B1-3BB9AE4D7A09}" srcId="{02D35FAF-3557-4BD7-8433-3C06F7339E2B}" destId="{DCF55C7A-FED3-4920-A313-F8E179895C6A}" srcOrd="2" destOrd="0" parTransId="{6D162CD1-3E5C-4A3C-99F9-0CEAFAE2CE49}" sibTransId="{853A5E66-4869-496C-95B2-7D97F6BB129D}"/>
    <dgm:cxn modelId="{D6A13906-8FEC-4D00-B802-2C9F25545E01}" srcId="{02D35FAF-3557-4BD7-8433-3C06F7339E2B}" destId="{AA7C289C-901E-4320-AAE5-F34DE510D2D8}" srcOrd="0" destOrd="0" parTransId="{2D453064-EECF-4314-AA99-5C8921C6E4C4}" sibTransId="{D5FD5BFF-0CBB-45EB-886E-63E7C22E9C9E}"/>
    <dgm:cxn modelId="{66F73BE9-5638-4E5F-B5AF-A90FA0CEB923}" type="presOf" srcId="{AA7C289C-901E-4320-AAE5-F34DE510D2D8}" destId="{5331716B-0964-488C-B041-EA374EA6B447}" srcOrd="0" destOrd="0" presId="urn:microsoft.com/office/officeart/2005/8/layout/radial6"/>
    <dgm:cxn modelId="{F29EC68C-6843-48E8-877E-FED750973E37}" srcId="{02D35FAF-3557-4BD7-8433-3C06F7339E2B}" destId="{18465BE2-EF8D-47C0-9DC7-44B02240A11C}" srcOrd="4" destOrd="0" parTransId="{3957A7A6-3B50-4868-864A-3DF9A01105D3}" sibTransId="{34038F46-C37F-4E35-BC95-7E0EB04FC492}"/>
    <dgm:cxn modelId="{AB939EE3-FD7D-4A8B-8C46-E5E61FFB4B3C}" type="presOf" srcId="{853A5E66-4869-496C-95B2-7D97F6BB129D}" destId="{D29D9A47-CA2A-473E-AFC5-8CDB296DC558}" srcOrd="0" destOrd="0" presId="urn:microsoft.com/office/officeart/2005/8/layout/radial6"/>
    <dgm:cxn modelId="{D2552750-A7A9-403B-B402-30B613F83FAD}" type="presOf" srcId="{02D35FAF-3557-4BD7-8433-3C06F7339E2B}" destId="{F2A29D4C-6040-4E4C-B6D3-1C9914BDFB2B}" srcOrd="0" destOrd="0" presId="urn:microsoft.com/office/officeart/2005/8/layout/radial6"/>
    <dgm:cxn modelId="{54E99144-15F2-4A10-A43C-A666275D8C64}" type="presOf" srcId="{C996C524-EE1B-4A09-9ED9-7426AA4CA7EB}" destId="{E84C9174-966F-40DE-A14A-F7865E9AFECA}" srcOrd="0" destOrd="0" presId="urn:microsoft.com/office/officeart/2005/8/layout/radial6"/>
    <dgm:cxn modelId="{04D43FFD-70A4-4229-A265-B22AEF1D6C8E}" type="presOf" srcId="{F44BA469-FE66-434E-9F9F-ACAA648CFAD7}" destId="{9A405D8C-8B2A-4BFF-8B1F-B3061817CEB6}" srcOrd="0" destOrd="0" presId="urn:microsoft.com/office/officeart/2005/8/layout/radial6"/>
    <dgm:cxn modelId="{F0EF362A-BA22-4EAE-8AD9-B1CF687D6E7F}" type="presParOf" srcId="{D3129134-B0F7-440E-A5FA-233F6536F797}" destId="{F2A29D4C-6040-4E4C-B6D3-1C9914BDFB2B}" srcOrd="0" destOrd="0" presId="urn:microsoft.com/office/officeart/2005/8/layout/radial6"/>
    <dgm:cxn modelId="{7352CDB5-7F1F-47D5-9063-B1950016480E}" type="presParOf" srcId="{D3129134-B0F7-440E-A5FA-233F6536F797}" destId="{5331716B-0964-488C-B041-EA374EA6B447}" srcOrd="1" destOrd="0" presId="urn:microsoft.com/office/officeart/2005/8/layout/radial6"/>
    <dgm:cxn modelId="{B88A36FE-D231-4CB9-938F-EEE7CEA7B7BD}" type="presParOf" srcId="{D3129134-B0F7-440E-A5FA-233F6536F797}" destId="{F2D95751-9643-4BE0-9D1A-12DD74382E6D}" srcOrd="2" destOrd="0" presId="urn:microsoft.com/office/officeart/2005/8/layout/radial6"/>
    <dgm:cxn modelId="{5D0C5A54-5FD2-495D-BFC1-9F4CC3FECF13}" type="presParOf" srcId="{D3129134-B0F7-440E-A5FA-233F6536F797}" destId="{A413483A-9DC3-42EC-B165-EA3848A59EE0}" srcOrd="3" destOrd="0" presId="urn:microsoft.com/office/officeart/2005/8/layout/radial6"/>
    <dgm:cxn modelId="{A0AC1CCE-46FE-4D8C-99CA-A01A8C0ED05E}" type="presParOf" srcId="{D3129134-B0F7-440E-A5FA-233F6536F797}" destId="{E84C9174-966F-40DE-A14A-F7865E9AFECA}" srcOrd="4" destOrd="0" presId="urn:microsoft.com/office/officeart/2005/8/layout/radial6"/>
    <dgm:cxn modelId="{15D55A4E-8AC3-496C-90CF-AD8B18664EA4}" type="presParOf" srcId="{D3129134-B0F7-440E-A5FA-233F6536F797}" destId="{4D0DE455-44E5-4484-8225-740CC82ECBF9}" srcOrd="5" destOrd="0" presId="urn:microsoft.com/office/officeart/2005/8/layout/radial6"/>
    <dgm:cxn modelId="{3782404E-3ABB-4350-833A-A1D12E45D2AC}" type="presParOf" srcId="{D3129134-B0F7-440E-A5FA-233F6536F797}" destId="{6B472725-46A2-41DC-AADC-35AC15814B9B}" srcOrd="6" destOrd="0" presId="urn:microsoft.com/office/officeart/2005/8/layout/radial6"/>
    <dgm:cxn modelId="{5B1A515E-68B9-4F3C-8A51-B33CCD5914A1}" type="presParOf" srcId="{D3129134-B0F7-440E-A5FA-233F6536F797}" destId="{00345691-C2A3-4EB0-8627-7529EDF2E403}" srcOrd="7" destOrd="0" presId="urn:microsoft.com/office/officeart/2005/8/layout/radial6"/>
    <dgm:cxn modelId="{6534D5CC-B019-4774-9205-868117B2DFE6}" type="presParOf" srcId="{D3129134-B0F7-440E-A5FA-233F6536F797}" destId="{D1D5F2AF-5A65-4121-8199-8C89CC5EE167}" srcOrd="8" destOrd="0" presId="urn:microsoft.com/office/officeart/2005/8/layout/radial6"/>
    <dgm:cxn modelId="{0022E96D-9CF7-4998-93A6-1A41900F8279}" type="presParOf" srcId="{D3129134-B0F7-440E-A5FA-233F6536F797}" destId="{D29D9A47-CA2A-473E-AFC5-8CDB296DC558}" srcOrd="9" destOrd="0" presId="urn:microsoft.com/office/officeart/2005/8/layout/radial6"/>
    <dgm:cxn modelId="{F400C1CF-4850-47C3-B093-E92ABCFE68F9}" type="presParOf" srcId="{D3129134-B0F7-440E-A5FA-233F6536F797}" destId="{E47F3A4B-FE12-41EA-B67E-A4E4A290A38E}" srcOrd="10" destOrd="0" presId="urn:microsoft.com/office/officeart/2005/8/layout/radial6"/>
    <dgm:cxn modelId="{05C43151-576B-41A9-A5BD-4A093F244FA4}" type="presParOf" srcId="{D3129134-B0F7-440E-A5FA-233F6536F797}" destId="{57F5CF79-25DA-4E42-9984-AEA8F2EBE63C}" srcOrd="11" destOrd="0" presId="urn:microsoft.com/office/officeart/2005/8/layout/radial6"/>
    <dgm:cxn modelId="{BE6FE5F7-5CEB-4360-8890-E87773E4191D}" type="presParOf" srcId="{D3129134-B0F7-440E-A5FA-233F6536F797}" destId="{E8309B5D-0B95-4EAE-BB43-D8394D167272}" srcOrd="12" destOrd="0" presId="urn:microsoft.com/office/officeart/2005/8/layout/radial6"/>
    <dgm:cxn modelId="{DD3B0687-F5C2-4F55-9159-C8EEAC9AC487}" type="presParOf" srcId="{D3129134-B0F7-440E-A5FA-233F6536F797}" destId="{4CE3D615-4593-4DAE-93E0-81EA57DF529E}" srcOrd="13" destOrd="0" presId="urn:microsoft.com/office/officeart/2005/8/layout/radial6"/>
    <dgm:cxn modelId="{4D299376-0791-4992-8892-CB60D5F96094}" type="presParOf" srcId="{D3129134-B0F7-440E-A5FA-233F6536F797}" destId="{F8A41EE6-F945-4083-973B-FD0BA2386054}" srcOrd="14" destOrd="0" presId="urn:microsoft.com/office/officeart/2005/8/layout/radial6"/>
    <dgm:cxn modelId="{FA19185B-C068-4931-9D78-E29C82DE1A8E}" type="presParOf" srcId="{D3129134-B0F7-440E-A5FA-233F6536F797}" destId="{426707BE-7A68-48F4-B71F-F009DEFC46A0}" srcOrd="15" destOrd="0" presId="urn:microsoft.com/office/officeart/2005/8/layout/radial6"/>
    <dgm:cxn modelId="{4B42C18F-3736-44F4-B813-4491F24D9673}" type="presParOf" srcId="{D3129134-B0F7-440E-A5FA-233F6536F797}" destId="{847D41FA-3956-4D85-AE70-4A1956598884}" srcOrd="16" destOrd="0" presId="urn:microsoft.com/office/officeart/2005/8/layout/radial6"/>
    <dgm:cxn modelId="{37C20F6B-2A0D-4A53-9E2C-785D6DCE7683}" type="presParOf" srcId="{D3129134-B0F7-440E-A5FA-233F6536F797}" destId="{AFF5C250-BEEA-427A-B47A-6A209A1E9A1A}" srcOrd="17" destOrd="0" presId="urn:microsoft.com/office/officeart/2005/8/layout/radial6"/>
    <dgm:cxn modelId="{8F423E51-4077-4A8D-9501-47AFA910F07E}" type="presParOf" srcId="{D3129134-B0F7-440E-A5FA-233F6536F797}" destId="{9A405D8C-8B2A-4BFF-8B1F-B3061817CEB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B235C5-C49B-4749-AD86-2FFACA8F0E3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6280646-E037-4FE6-9F90-8720CE5ACF5B}">
      <dgm:prSet phldrT="[Texto]" custT="1"/>
      <dgm:spPr/>
      <dgm:t>
        <a:bodyPr/>
        <a:lstStyle/>
        <a:p>
          <a:pPr algn="ctr"/>
          <a:r>
            <a:rPr lang="es-CL" sz="1800" dirty="0" smtClean="0"/>
            <a:t>Entrega de evidencias</a:t>
          </a:r>
        </a:p>
      </dgm:t>
    </dgm:pt>
    <dgm:pt modelId="{3BBDD5E1-D5B9-4BCC-8F63-235FAC22B9D3}" type="parTrans" cxnId="{2DAF0FDE-3834-4043-949F-4CE73D37E1F0}">
      <dgm:prSet/>
      <dgm:spPr/>
      <dgm:t>
        <a:bodyPr/>
        <a:lstStyle/>
        <a:p>
          <a:endParaRPr lang="es-CL"/>
        </a:p>
      </dgm:t>
    </dgm:pt>
    <dgm:pt modelId="{7E8F76DA-E55D-4A61-882F-390A8C3CE909}" type="sibTrans" cxnId="{2DAF0FDE-3834-4043-949F-4CE73D37E1F0}">
      <dgm:prSet/>
      <dgm:spPr/>
      <dgm:t>
        <a:bodyPr/>
        <a:lstStyle/>
        <a:p>
          <a:endParaRPr lang="es-CL"/>
        </a:p>
      </dgm:t>
    </dgm:pt>
    <dgm:pt modelId="{CF83BCE8-0DA5-4025-A8E7-07FF6C556ADC}">
      <dgm:prSet phldrT="[Texto]" custT="1"/>
      <dgm:spPr/>
      <dgm:t>
        <a:bodyPr/>
        <a:lstStyle/>
        <a:p>
          <a:r>
            <a:rPr lang="es-CL" sz="1800" dirty="0" smtClean="0"/>
            <a:t>Evaluación</a:t>
          </a:r>
          <a:endParaRPr lang="es-CL" sz="1300" dirty="0"/>
        </a:p>
      </dgm:t>
    </dgm:pt>
    <dgm:pt modelId="{104D4987-4412-49E3-BB79-9B3036075A13}" type="parTrans" cxnId="{E532997C-A2BF-4DE5-B806-9D0D18694AF6}">
      <dgm:prSet/>
      <dgm:spPr/>
      <dgm:t>
        <a:bodyPr/>
        <a:lstStyle/>
        <a:p>
          <a:endParaRPr lang="es-CL"/>
        </a:p>
      </dgm:t>
    </dgm:pt>
    <dgm:pt modelId="{E500BA43-4B5D-42DB-872F-5107C8EE9744}" type="sibTrans" cxnId="{E532997C-A2BF-4DE5-B806-9D0D18694AF6}">
      <dgm:prSet/>
      <dgm:spPr/>
      <dgm:t>
        <a:bodyPr/>
        <a:lstStyle/>
        <a:p>
          <a:endParaRPr lang="es-CL"/>
        </a:p>
      </dgm:t>
    </dgm:pt>
    <dgm:pt modelId="{152B3596-18BD-4808-9D1D-11B1AAB37E68}">
      <dgm:prSet phldrT="[Texto]" custT="1"/>
      <dgm:spPr/>
      <dgm:t>
        <a:bodyPr/>
        <a:lstStyle/>
        <a:p>
          <a:r>
            <a:rPr lang="es-CL" sz="1800" dirty="0" smtClean="0"/>
            <a:t>Retroalimen-tación</a:t>
          </a:r>
          <a:endParaRPr lang="es-CL" sz="1100" dirty="0"/>
        </a:p>
      </dgm:t>
    </dgm:pt>
    <dgm:pt modelId="{9D8A2766-B4EE-4764-ACC8-024B8CCB3EA7}" type="parTrans" cxnId="{13A64061-0F76-418C-B543-840543CC1027}">
      <dgm:prSet/>
      <dgm:spPr/>
      <dgm:t>
        <a:bodyPr/>
        <a:lstStyle/>
        <a:p>
          <a:endParaRPr lang="es-CL"/>
        </a:p>
      </dgm:t>
    </dgm:pt>
    <dgm:pt modelId="{C7EED91B-9959-40F9-9B34-1C354A6DD4A4}" type="sibTrans" cxnId="{13A64061-0F76-418C-B543-840543CC1027}">
      <dgm:prSet/>
      <dgm:spPr/>
      <dgm:t>
        <a:bodyPr/>
        <a:lstStyle/>
        <a:p>
          <a:endParaRPr lang="es-CL"/>
        </a:p>
      </dgm:t>
    </dgm:pt>
    <dgm:pt modelId="{BED64226-97EF-4ABB-94B9-936558A824A7}">
      <dgm:prSet phldrT="[Texto]" custT="1"/>
      <dgm:spPr/>
      <dgm:t>
        <a:bodyPr/>
        <a:lstStyle/>
        <a:p>
          <a:r>
            <a:rPr lang="es-CL" sz="2800" dirty="0" smtClean="0"/>
            <a:t>Por parte de evaluadores</a:t>
          </a:r>
          <a:endParaRPr lang="es-CL" sz="2800" dirty="0"/>
        </a:p>
      </dgm:t>
    </dgm:pt>
    <dgm:pt modelId="{DDEF1778-F3EE-4D87-BB43-6425643B688A}" type="parTrans" cxnId="{4D795566-964B-4DE4-B6EE-8BC9673C3E5E}">
      <dgm:prSet/>
      <dgm:spPr/>
      <dgm:t>
        <a:bodyPr/>
        <a:lstStyle/>
        <a:p>
          <a:endParaRPr lang="es-CL"/>
        </a:p>
      </dgm:t>
    </dgm:pt>
    <dgm:pt modelId="{30B7C720-BE1F-4B31-B5EF-9162900525D4}" type="sibTrans" cxnId="{4D795566-964B-4DE4-B6EE-8BC9673C3E5E}">
      <dgm:prSet/>
      <dgm:spPr/>
      <dgm:t>
        <a:bodyPr/>
        <a:lstStyle/>
        <a:p>
          <a:endParaRPr lang="es-CL"/>
        </a:p>
      </dgm:t>
    </dgm:pt>
    <dgm:pt modelId="{E91F73AA-2A5A-44C8-A613-7C15E3B41F27}">
      <dgm:prSet phldrT="[Texto]" custT="1"/>
      <dgm:spPr/>
      <dgm:t>
        <a:bodyPr/>
        <a:lstStyle/>
        <a:p>
          <a:r>
            <a:rPr lang="es-CL" sz="2800" dirty="0" smtClean="0"/>
            <a:t>Por parte de evaluadores</a:t>
          </a:r>
          <a:endParaRPr lang="es-CL" sz="2800" dirty="0"/>
        </a:p>
      </dgm:t>
    </dgm:pt>
    <dgm:pt modelId="{C923C373-4798-4F51-AC71-CD8792905EB9}" type="parTrans" cxnId="{A1D389CC-DDB9-40E6-A06A-3AC29E19D976}">
      <dgm:prSet/>
      <dgm:spPr/>
      <dgm:t>
        <a:bodyPr/>
        <a:lstStyle/>
        <a:p>
          <a:endParaRPr lang="es-CL"/>
        </a:p>
      </dgm:t>
    </dgm:pt>
    <dgm:pt modelId="{AE1BF60C-17BA-4254-9B53-62C9B4DE0A28}" type="sibTrans" cxnId="{A1D389CC-DDB9-40E6-A06A-3AC29E19D976}">
      <dgm:prSet/>
      <dgm:spPr/>
      <dgm:t>
        <a:bodyPr/>
        <a:lstStyle/>
        <a:p>
          <a:endParaRPr lang="es-CL"/>
        </a:p>
      </dgm:t>
    </dgm:pt>
    <dgm:pt modelId="{F2F846AE-EA74-480F-9299-DB2F51BA98AA}">
      <dgm:prSet phldrT="[Texto]" custT="1"/>
      <dgm:spPr/>
      <dgm:t>
        <a:bodyPr/>
        <a:lstStyle/>
        <a:p>
          <a:pPr algn="l"/>
          <a:r>
            <a:rPr lang="es-CL" sz="2800" dirty="0" smtClean="0"/>
            <a:t>Por parte de los estudiantes</a:t>
          </a:r>
        </a:p>
      </dgm:t>
    </dgm:pt>
    <dgm:pt modelId="{36AE0844-BE9C-4B66-9DF5-A417DCF58B16}" type="parTrans" cxnId="{0A24E9DA-C091-4BAE-B1A2-55EC2591DD50}">
      <dgm:prSet/>
      <dgm:spPr/>
      <dgm:t>
        <a:bodyPr/>
        <a:lstStyle/>
        <a:p>
          <a:endParaRPr lang="es-CL"/>
        </a:p>
      </dgm:t>
    </dgm:pt>
    <dgm:pt modelId="{1B30F056-7A59-4260-9E87-D0D4CE7E03FB}" type="sibTrans" cxnId="{0A24E9DA-C091-4BAE-B1A2-55EC2591DD50}">
      <dgm:prSet/>
      <dgm:spPr/>
      <dgm:t>
        <a:bodyPr/>
        <a:lstStyle/>
        <a:p>
          <a:endParaRPr lang="es-CL"/>
        </a:p>
      </dgm:t>
    </dgm:pt>
    <dgm:pt modelId="{5BCF683C-2740-4FB1-820F-C82C663D7DBC}" type="pres">
      <dgm:prSet presAssocID="{7FB235C5-C49B-4749-AD86-2FFACA8F0E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F2368D2-8B6B-4F09-8C8B-6198E968271A}" type="pres">
      <dgm:prSet presAssocID="{B6280646-E037-4FE6-9F90-8720CE5ACF5B}" presName="composite" presStyleCnt="0"/>
      <dgm:spPr/>
      <dgm:t>
        <a:bodyPr/>
        <a:lstStyle/>
        <a:p>
          <a:endParaRPr lang="es-ES"/>
        </a:p>
      </dgm:t>
    </dgm:pt>
    <dgm:pt modelId="{69B708B1-042F-4625-9D0E-828F933AF837}" type="pres">
      <dgm:prSet presAssocID="{B6280646-E037-4FE6-9F90-8720CE5ACF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A86496-6262-431E-A9E8-0E71193B3877}" type="pres">
      <dgm:prSet presAssocID="{B6280646-E037-4FE6-9F90-8720CE5ACF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AE2BB7-FB23-4645-9C7D-F2A610B62BC4}" type="pres">
      <dgm:prSet presAssocID="{7E8F76DA-E55D-4A61-882F-390A8C3CE909}" presName="sp" presStyleCnt="0"/>
      <dgm:spPr/>
      <dgm:t>
        <a:bodyPr/>
        <a:lstStyle/>
        <a:p>
          <a:endParaRPr lang="es-ES"/>
        </a:p>
      </dgm:t>
    </dgm:pt>
    <dgm:pt modelId="{DE226619-8A85-4304-B0E9-859A4045D7FB}" type="pres">
      <dgm:prSet presAssocID="{CF83BCE8-0DA5-4025-A8E7-07FF6C556ADC}" presName="composite" presStyleCnt="0"/>
      <dgm:spPr/>
      <dgm:t>
        <a:bodyPr/>
        <a:lstStyle/>
        <a:p>
          <a:endParaRPr lang="es-ES"/>
        </a:p>
      </dgm:t>
    </dgm:pt>
    <dgm:pt modelId="{31AFE4E1-0F41-4762-8B82-C827D780349C}" type="pres">
      <dgm:prSet presAssocID="{CF83BCE8-0DA5-4025-A8E7-07FF6C556AD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15FF19-B56B-4408-B689-36369A75FDBD}" type="pres">
      <dgm:prSet presAssocID="{CF83BCE8-0DA5-4025-A8E7-07FF6C556ADC}" presName="descendantText" presStyleLbl="alignAcc1" presStyleIdx="1" presStyleCnt="3" custLinFactNeighborX="-491" custLinFactNeighborY="-22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E1D042-C27D-44E6-83DA-81F8EF16D8B7}" type="pres">
      <dgm:prSet presAssocID="{E500BA43-4B5D-42DB-872F-5107C8EE9744}" presName="sp" presStyleCnt="0"/>
      <dgm:spPr/>
      <dgm:t>
        <a:bodyPr/>
        <a:lstStyle/>
        <a:p>
          <a:endParaRPr lang="es-ES"/>
        </a:p>
      </dgm:t>
    </dgm:pt>
    <dgm:pt modelId="{C9458CE2-F515-40DC-8871-A92577471321}" type="pres">
      <dgm:prSet presAssocID="{152B3596-18BD-4808-9D1D-11B1AAB37E68}" presName="composite" presStyleCnt="0"/>
      <dgm:spPr/>
      <dgm:t>
        <a:bodyPr/>
        <a:lstStyle/>
        <a:p>
          <a:endParaRPr lang="es-ES"/>
        </a:p>
      </dgm:t>
    </dgm:pt>
    <dgm:pt modelId="{1C177DAC-9A62-48D6-A02D-D3A21B0B3D63}" type="pres">
      <dgm:prSet presAssocID="{152B3596-18BD-4808-9D1D-11B1AAB37E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CDDFA8-F28F-4E65-80FA-0E0FD6DC8BE1}" type="pres">
      <dgm:prSet presAssocID="{152B3596-18BD-4808-9D1D-11B1AAB37E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171FB33-633B-4062-8046-1E225E7579F0}" type="presOf" srcId="{152B3596-18BD-4808-9D1D-11B1AAB37E68}" destId="{1C177DAC-9A62-48D6-A02D-D3A21B0B3D63}" srcOrd="0" destOrd="0" presId="urn:microsoft.com/office/officeart/2005/8/layout/chevron2"/>
    <dgm:cxn modelId="{73A0D40D-7B7C-4001-B98A-1A6F88AFC1A6}" type="presOf" srcId="{E91F73AA-2A5A-44C8-A613-7C15E3B41F27}" destId="{0DCDDFA8-F28F-4E65-80FA-0E0FD6DC8BE1}" srcOrd="0" destOrd="0" presId="urn:microsoft.com/office/officeart/2005/8/layout/chevron2"/>
    <dgm:cxn modelId="{0A24E9DA-C091-4BAE-B1A2-55EC2591DD50}" srcId="{B6280646-E037-4FE6-9F90-8720CE5ACF5B}" destId="{F2F846AE-EA74-480F-9299-DB2F51BA98AA}" srcOrd="0" destOrd="0" parTransId="{36AE0844-BE9C-4B66-9DF5-A417DCF58B16}" sibTransId="{1B30F056-7A59-4260-9E87-D0D4CE7E03FB}"/>
    <dgm:cxn modelId="{4D795566-964B-4DE4-B6EE-8BC9673C3E5E}" srcId="{CF83BCE8-0DA5-4025-A8E7-07FF6C556ADC}" destId="{BED64226-97EF-4ABB-94B9-936558A824A7}" srcOrd="0" destOrd="0" parTransId="{DDEF1778-F3EE-4D87-BB43-6425643B688A}" sibTransId="{30B7C720-BE1F-4B31-B5EF-9162900525D4}"/>
    <dgm:cxn modelId="{44E52EE7-208E-4615-B3E4-E995EE157D5F}" type="presOf" srcId="{B6280646-E037-4FE6-9F90-8720CE5ACF5B}" destId="{69B708B1-042F-4625-9D0E-828F933AF837}" srcOrd="0" destOrd="0" presId="urn:microsoft.com/office/officeart/2005/8/layout/chevron2"/>
    <dgm:cxn modelId="{A1D389CC-DDB9-40E6-A06A-3AC29E19D976}" srcId="{152B3596-18BD-4808-9D1D-11B1AAB37E68}" destId="{E91F73AA-2A5A-44C8-A613-7C15E3B41F27}" srcOrd="0" destOrd="0" parTransId="{C923C373-4798-4F51-AC71-CD8792905EB9}" sibTransId="{AE1BF60C-17BA-4254-9B53-62C9B4DE0A28}"/>
    <dgm:cxn modelId="{E1BEF896-E381-4AC7-8283-2D0261EC0C65}" type="presOf" srcId="{CF83BCE8-0DA5-4025-A8E7-07FF6C556ADC}" destId="{31AFE4E1-0F41-4762-8B82-C827D780349C}" srcOrd="0" destOrd="0" presId="urn:microsoft.com/office/officeart/2005/8/layout/chevron2"/>
    <dgm:cxn modelId="{F50D9BAF-9054-403B-875B-A25FA4DB2B24}" type="presOf" srcId="{BED64226-97EF-4ABB-94B9-936558A824A7}" destId="{2B15FF19-B56B-4408-B689-36369A75FDBD}" srcOrd="0" destOrd="0" presId="urn:microsoft.com/office/officeart/2005/8/layout/chevron2"/>
    <dgm:cxn modelId="{13A64061-0F76-418C-B543-840543CC1027}" srcId="{7FB235C5-C49B-4749-AD86-2FFACA8F0E30}" destId="{152B3596-18BD-4808-9D1D-11B1AAB37E68}" srcOrd="2" destOrd="0" parTransId="{9D8A2766-B4EE-4764-ACC8-024B8CCB3EA7}" sibTransId="{C7EED91B-9959-40F9-9B34-1C354A6DD4A4}"/>
    <dgm:cxn modelId="{94DE2B85-566B-4E14-A3E4-483C5DF88A5B}" type="presOf" srcId="{7FB235C5-C49B-4749-AD86-2FFACA8F0E30}" destId="{5BCF683C-2740-4FB1-820F-C82C663D7DBC}" srcOrd="0" destOrd="0" presId="urn:microsoft.com/office/officeart/2005/8/layout/chevron2"/>
    <dgm:cxn modelId="{500221D7-7795-4BB5-9DAE-4DBA115FDF65}" type="presOf" srcId="{F2F846AE-EA74-480F-9299-DB2F51BA98AA}" destId="{D7A86496-6262-431E-A9E8-0E71193B3877}" srcOrd="0" destOrd="0" presId="urn:microsoft.com/office/officeart/2005/8/layout/chevron2"/>
    <dgm:cxn modelId="{E532997C-A2BF-4DE5-B806-9D0D18694AF6}" srcId="{7FB235C5-C49B-4749-AD86-2FFACA8F0E30}" destId="{CF83BCE8-0DA5-4025-A8E7-07FF6C556ADC}" srcOrd="1" destOrd="0" parTransId="{104D4987-4412-49E3-BB79-9B3036075A13}" sibTransId="{E500BA43-4B5D-42DB-872F-5107C8EE9744}"/>
    <dgm:cxn modelId="{2DAF0FDE-3834-4043-949F-4CE73D37E1F0}" srcId="{7FB235C5-C49B-4749-AD86-2FFACA8F0E30}" destId="{B6280646-E037-4FE6-9F90-8720CE5ACF5B}" srcOrd="0" destOrd="0" parTransId="{3BBDD5E1-D5B9-4BCC-8F63-235FAC22B9D3}" sibTransId="{7E8F76DA-E55D-4A61-882F-390A8C3CE909}"/>
    <dgm:cxn modelId="{A99CB9E7-9EBA-4D75-AA07-BF8213784774}" type="presParOf" srcId="{5BCF683C-2740-4FB1-820F-C82C663D7DBC}" destId="{6F2368D2-8B6B-4F09-8C8B-6198E968271A}" srcOrd="0" destOrd="0" presId="urn:microsoft.com/office/officeart/2005/8/layout/chevron2"/>
    <dgm:cxn modelId="{97ED7482-C0EF-49BB-96E8-558D5CEA9342}" type="presParOf" srcId="{6F2368D2-8B6B-4F09-8C8B-6198E968271A}" destId="{69B708B1-042F-4625-9D0E-828F933AF837}" srcOrd="0" destOrd="0" presId="urn:microsoft.com/office/officeart/2005/8/layout/chevron2"/>
    <dgm:cxn modelId="{F4DBDA8F-6EAB-4509-A2F9-B2AC04B52D4E}" type="presParOf" srcId="{6F2368D2-8B6B-4F09-8C8B-6198E968271A}" destId="{D7A86496-6262-431E-A9E8-0E71193B3877}" srcOrd="1" destOrd="0" presId="urn:microsoft.com/office/officeart/2005/8/layout/chevron2"/>
    <dgm:cxn modelId="{0FB7969A-37FE-4468-AD19-6369AFFF1D7E}" type="presParOf" srcId="{5BCF683C-2740-4FB1-820F-C82C663D7DBC}" destId="{4DAE2BB7-FB23-4645-9C7D-F2A610B62BC4}" srcOrd="1" destOrd="0" presId="urn:microsoft.com/office/officeart/2005/8/layout/chevron2"/>
    <dgm:cxn modelId="{34953A1D-75F5-47E6-A4A3-524CA31CC1CC}" type="presParOf" srcId="{5BCF683C-2740-4FB1-820F-C82C663D7DBC}" destId="{DE226619-8A85-4304-B0E9-859A4045D7FB}" srcOrd="2" destOrd="0" presId="urn:microsoft.com/office/officeart/2005/8/layout/chevron2"/>
    <dgm:cxn modelId="{D80321AA-AC70-43F0-A087-E611A063066A}" type="presParOf" srcId="{DE226619-8A85-4304-B0E9-859A4045D7FB}" destId="{31AFE4E1-0F41-4762-8B82-C827D780349C}" srcOrd="0" destOrd="0" presId="urn:microsoft.com/office/officeart/2005/8/layout/chevron2"/>
    <dgm:cxn modelId="{8C8784DE-6034-4DA0-962F-F99B99D7A11F}" type="presParOf" srcId="{DE226619-8A85-4304-B0E9-859A4045D7FB}" destId="{2B15FF19-B56B-4408-B689-36369A75FDBD}" srcOrd="1" destOrd="0" presId="urn:microsoft.com/office/officeart/2005/8/layout/chevron2"/>
    <dgm:cxn modelId="{A3BD1863-9F1E-4041-A589-7C1FF32379F3}" type="presParOf" srcId="{5BCF683C-2740-4FB1-820F-C82C663D7DBC}" destId="{01E1D042-C27D-44E6-83DA-81F8EF16D8B7}" srcOrd="3" destOrd="0" presId="urn:microsoft.com/office/officeart/2005/8/layout/chevron2"/>
    <dgm:cxn modelId="{FF153E09-9BA6-4226-AB0D-353ED30C6186}" type="presParOf" srcId="{5BCF683C-2740-4FB1-820F-C82C663D7DBC}" destId="{C9458CE2-F515-40DC-8871-A92577471321}" srcOrd="4" destOrd="0" presId="urn:microsoft.com/office/officeart/2005/8/layout/chevron2"/>
    <dgm:cxn modelId="{E4F98542-2DEE-4757-9CBA-D391E0C4E047}" type="presParOf" srcId="{C9458CE2-F515-40DC-8871-A92577471321}" destId="{1C177DAC-9A62-48D6-A02D-D3A21B0B3D63}" srcOrd="0" destOrd="0" presId="urn:microsoft.com/office/officeart/2005/8/layout/chevron2"/>
    <dgm:cxn modelId="{45854887-1738-4374-93D9-83B94EE4EE54}" type="presParOf" srcId="{C9458CE2-F515-40DC-8871-A92577471321}" destId="{0DCDDFA8-F28F-4E65-80FA-0E0FD6DC8B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0F6DB-226B-4367-BC5D-05E65CE61CA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8534C269-8C4C-4A8A-B3A4-1FAACAC7177D}">
      <dgm:prSet/>
      <dgm:spPr/>
      <dgm:t>
        <a:bodyPr/>
        <a:lstStyle/>
        <a:p>
          <a:pPr rtl="0"/>
          <a:r>
            <a:rPr lang="es-ES" dirty="0" smtClean="0"/>
            <a:t>Opiniones tutores </a:t>
          </a:r>
          <a:endParaRPr lang="es-ES" dirty="0"/>
        </a:p>
      </dgm:t>
    </dgm:pt>
    <dgm:pt modelId="{AB5E5FE7-4E3A-465F-929E-B6D2693152FD}" type="parTrans" cxnId="{8C4ACE1D-4536-4438-B21A-490635A4DF93}">
      <dgm:prSet/>
      <dgm:spPr/>
      <dgm:t>
        <a:bodyPr/>
        <a:lstStyle/>
        <a:p>
          <a:endParaRPr lang="es-ES"/>
        </a:p>
      </dgm:t>
    </dgm:pt>
    <dgm:pt modelId="{37B1053A-4374-42B1-843F-87A705C45655}" type="sibTrans" cxnId="{8C4ACE1D-4536-4438-B21A-490635A4DF93}">
      <dgm:prSet/>
      <dgm:spPr/>
      <dgm:t>
        <a:bodyPr/>
        <a:lstStyle/>
        <a:p>
          <a:endParaRPr lang="es-ES"/>
        </a:p>
      </dgm:t>
    </dgm:pt>
    <dgm:pt modelId="{467FB1DB-2573-4B0F-8C4B-D0B77EE73FD8}" type="pres">
      <dgm:prSet presAssocID="{55D0F6DB-226B-4367-BC5D-05E65CE61C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6C1F5-ACF2-4D63-9875-A3DD8515D4AC}" type="pres">
      <dgm:prSet presAssocID="{8534C269-8C4C-4A8A-B3A4-1FAACAC717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4ACE1D-4536-4438-B21A-490635A4DF93}" srcId="{55D0F6DB-226B-4367-BC5D-05E65CE61CA4}" destId="{8534C269-8C4C-4A8A-B3A4-1FAACAC7177D}" srcOrd="0" destOrd="0" parTransId="{AB5E5FE7-4E3A-465F-929E-B6D2693152FD}" sibTransId="{37B1053A-4374-42B1-843F-87A705C45655}"/>
    <dgm:cxn modelId="{DC90BFDD-D2E2-4DBD-A25E-300F3FBA86EB}" type="presOf" srcId="{8534C269-8C4C-4A8A-B3A4-1FAACAC7177D}" destId="{0AE6C1F5-ACF2-4D63-9875-A3DD8515D4AC}" srcOrd="0" destOrd="0" presId="urn:microsoft.com/office/officeart/2005/8/layout/vList2"/>
    <dgm:cxn modelId="{813EA5E8-8649-482F-9888-C9BEB02AC7BB}" type="presOf" srcId="{55D0F6DB-226B-4367-BC5D-05E65CE61CA4}" destId="{467FB1DB-2573-4B0F-8C4B-D0B77EE73FD8}" srcOrd="0" destOrd="0" presId="urn:microsoft.com/office/officeart/2005/8/layout/vList2"/>
    <dgm:cxn modelId="{5317BB29-006C-4BC5-BE41-6BA14D52484E}" type="presParOf" srcId="{467FB1DB-2573-4B0F-8C4B-D0B77EE73FD8}" destId="{0AE6C1F5-ACF2-4D63-9875-A3DD8515D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087799-01A8-4425-81A0-EE23800F4646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777B4322-EE6C-4A0A-BF98-D953DA85DF75}">
      <dgm:prSet custT="1"/>
      <dgm:spPr/>
      <dgm:t>
        <a:bodyPr/>
        <a:lstStyle/>
        <a:p>
          <a:pPr rtl="0"/>
          <a:r>
            <a:rPr lang="es-ES" sz="2400" smtClean="0">
              <a:solidFill>
                <a:schemeClr val="tx1"/>
              </a:solidFill>
            </a:rPr>
            <a:t>Sobre el proceso de evaluación: </a:t>
          </a:r>
          <a:endParaRPr lang="es-ES" sz="2400">
            <a:solidFill>
              <a:schemeClr val="tx1"/>
            </a:solidFill>
          </a:endParaRPr>
        </a:p>
      </dgm:t>
    </dgm:pt>
    <dgm:pt modelId="{DFDCF412-7938-46D4-9EDF-B3619AF602C8}" type="parTrans" cxnId="{CD907378-4EAB-43F6-84E6-B6C48BD93C21}">
      <dgm:prSet/>
      <dgm:spPr/>
      <dgm:t>
        <a:bodyPr/>
        <a:lstStyle/>
        <a:p>
          <a:endParaRPr lang="es-ES"/>
        </a:p>
      </dgm:t>
    </dgm:pt>
    <dgm:pt modelId="{311F2F44-9B8A-4735-AFFD-53B634617524}" type="sibTrans" cxnId="{CD907378-4EAB-43F6-84E6-B6C48BD93C21}">
      <dgm:prSet/>
      <dgm:spPr/>
      <dgm:t>
        <a:bodyPr/>
        <a:lstStyle/>
        <a:p>
          <a:endParaRPr lang="es-ES"/>
        </a:p>
      </dgm:t>
    </dgm:pt>
    <dgm:pt modelId="{C253D5FA-6919-499F-8F97-C4F6380D0E62}">
      <dgm:prSet custT="1"/>
      <dgm:spPr/>
      <dgm:t>
        <a:bodyPr/>
        <a:lstStyle/>
        <a:p>
          <a:pPr rtl="0"/>
          <a:r>
            <a:rPr lang="es-ES" sz="1800" smtClean="0">
              <a:solidFill>
                <a:schemeClr val="tx1"/>
              </a:solidFill>
            </a:rPr>
            <a:t>Mecanismo inmediato de comunicación entre practicante y tutor</a:t>
          </a:r>
          <a:endParaRPr lang="es-ES" sz="1800">
            <a:solidFill>
              <a:schemeClr val="tx1"/>
            </a:solidFill>
          </a:endParaRPr>
        </a:p>
      </dgm:t>
    </dgm:pt>
    <dgm:pt modelId="{AF82CBE2-FDF7-4F8D-A222-6310CA0FDC55}" type="parTrans" cxnId="{792CB43A-2CA4-4666-B234-DC1C8F0738DC}">
      <dgm:prSet/>
      <dgm:spPr/>
      <dgm:t>
        <a:bodyPr/>
        <a:lstStyle/>
        <a:p>
          <a:endParaRPr lang="es-ES"/>
        </a:p>
      </dgm:t>
    </dgm:pt>
    <dgm:pt modelId="{592CD3B9-52F8-4E63-B416-729955086CAC}" type="sibTrans" cxnId="{792CB43A-2CA4-4666-B234-DC1C8F0738DC}">
      <dgm:prSet/>
      <dgm:spPr/>
      <dgm:t>
        <a:bodyPr/>
        <a:lstStyle/>
        <a:p>
          <a:endParaRPr lang="es-ES"/>
        </a:p>
      </dgm:t>
    </dgm:pt>
    <dgm:pt modelId="{A6860A4E-4757-4D1D-B2D6-45855F2E7468}">
      <dgm:prSet custT="1"/>
      <dgm:spPr/>
      <dgm:t>
        <a:bodyPr/>
        <a:lstStyle/>
        <a:p>
          <a:pPr rtl="0"/>
          <a:r>
            <a:rPr lang="es-ES" sz="1800" smtClean="0">
              <a:solidFill>
                <a:schemeClr val="tx1"/>
              </a:solidFill>
            </a:rPr>
            <a:t>Formalización de las retroalimentaciones realidad </a:t>
          </a:r>
          <a:endParaRPr lang="es-ES" sz="1800">
            <a:solidFill>
              <a:schemeClr val="tx1"/>
            </a:solidFill>
          </a:endParaRPr>
        </a:p>
      </dgm:t>
    </dgm:pt>
    <dgm:pt modelId="{665BF7AD-3152-48D7-94DC-97CAC32F652D}" type="parTrans" cxnId="{3491F149-8879-45BA-B5FF-DE28C877C266}">
      <dgm:prSet/>
      <dgm:spPr/>
      <dgm:t>
        <a:bodyPr/>
        <a:lstStyle/>
        <a:p>
          <a:endParaRPr lang="es-ES"/>
        </a:p>
      </dgm:t>
    </dgm:pt>
    <dgm:pt modelId="{0EEC3947-B5DA-4B5A-9D2A-A2E2ABB41501}" type="sibTrans" cxnId="{3491F149-8879-45BA-B5FF-DE28C877C266}">
      <dgm:prSet/>
      <dgm:spPr/>
      <dgm:t>
        <a:bodyPr/>
        <a:lstStyle/>
        <a:p>
          <a:endParaRPr lang="es-ES"/>
        </a:p>
      </dgm:t>
    </dgm:pt>
    <dgm:pt modelId="{4142BABE-65D8-4727-9F25-A2A2A7AB3417}">
      <dgm:prSet custT="1"/>
      <dgm:spPr/>
      <dgm:t>
        <a:bodyPr/>
        <a:lstStyle/>
        <a:p>
          <a:pPr rtl="0"/>
          <a:r>
            <a:rPr lang="es-ES" sz="1800" dirty="0" smtClean="0">
              <a:solidFill>
                <a:schemeClr val="tx1"/>
              </a:solidFill>
            </a:rPr>
            <a:t>Permite el acceso a las retroalimentaciones en cualquier momento</a:t>
          </a:r>
          <a:endParaRPr lang="es-ES" sz="1800" dirty="0">
            <a:solidFill>
              <a:schemeClr val="tx1"/>
            </a:solidFill>
          </a:endParaRPr>
        </a:p>
      </dgm:t>
    </dgm:pt>
    <dgm:pt modelId="{84461D94-245A-4CCF-91F4-AEBCA1336449}" type="parTrans" cxnId="{7D1E5A87-0149-47BA-A540-A27D82C5AC4F}">
      <dgm:prSet/>
      <dgm:spPr/>
      <dgm:t>
        <a:bodyPr/>
        <a:lstStyle/>
        <a:p>
          <a:endParaRPr lang="es-ES"/>
        </a:p>
      </dgm:t>
    </dgm:pt>
    <dgm:pt modelId="{ACA1B478-4B5E-4711-9BBA-CAA44FF9F2E4}" type="sibTrans" cxnId="{7D1E5A87-0149-47BA-A540-A27D82C5AC4F}">
      <dgm:prSet/>
      <dgm:spPr/>
      <dgm:t>
        <a:bodyPr/>
        <a:lstStyle/>
        <a:p>
          <a:endParaRPr lang="es-ES"/>
        </a:p>
      </dgm:t>
    </dgm:pt>
    <dgm:pt modelId="{C6F0DBC4-3B76-48EF-8DE4-78335ECEAED2}">
      <dgm:prSet custT="1"/>
      <dgm:spPr/>
      <dgm:t>
        <a:bodyPr/>
        <a:lstStyle/>
        <a:p>
          <a:pPr rtl="0"/>
          <a:r>
            <a:rPr lang="es-ES" sz="2400" dirty="0" smtClean="0">
              <a:solidFill>
                <a:schemeClr val="tx1"/>
              </a:solidFill>
            </a:rPr>
            <a:t>Sobre el uso del recurso: </a:t>
          </a:r>
          <a:endParaRPr lang="es-ES" sz="2400" dirty="0">
            <a:solidFill>
              <a:schemeClr val="tx1"/>
            </a:solidFill>
          </a:endParaRPr>
        </a:p>
      </dgm:t>
    </dgm:pt>
    <dgm:pt modelId="{25CE881E-AC41-4241-8980-5F24E9FFAE0D}" type="parTrans" cxnId="{4416057F-FC20-4EE0-AC8D-6F335B1C3A20}">
      <dgm:prSet/>
      <dgm:spPr/>
      <dgm:t>
        <a:bodyPr/>
        <a:lstStyle/>
        <a:p>
          <a:endParaRPr lang="es-ES"/>
        </a:p>
      </dgm:t>
    </dgm:pt>
    <dgm:pt modelId="{69866338-58D5-4934-960B-A20C1D21B8E1}" type="sibTrans" cxnId="{4416057F-FC20-4EE0-AC8D-6F335B1C3A20}">
      <dgm:prSet/>
      <dgm:spPr/>
      <dgm:t>
        <a:bodyPr/>
        <a:lstStyle/>
        <a:p>
          <a:endParaRPr lang="es-ES"/>
        </a:p>
      </dgm:t>
    </dgm:pt>
    <dgm:pt modelId="{8310E3A5-66AF-4418-9B3F-65033AEAC12A}">
      <dgm:prSet custT="1"/>
      <dgm:spPr/>
      <dgm:t>
        <a:bodyPr/>
        <a:lstStyle/>
        <a:p>
          <a:pPr rtl="0"/>
          <a:r>
            <a:rPr lang="es-ES" sz="1800" smtClean="0">
              <a:solidFill>
                <a:schemeClr val="tx1"/>
              </a:solidFill>
            </a:rPr>
            <a:t>Facilidad de uso de la plataforma</a:t>
          </a:r>
          <a:endParaRPr lang="es-ES" sz="1800">
            <a:solidFill>
              <a:schemeClr val="tx1"/>
            </a:solidFill>
          </a:endParaRPr>
        </a:p>
      </dgm:t>
    </dgm:pt>
    <dgm:pt modelId="{D57BAE13-25AD-4ADC-A990-71DD69BD45CF}" type="parTrans" cxnId="{5C95D0EA-3E3D-4AFC-B2AC-F41B443CAAD7}">
      <dgm:prSet/>
      <dgm:spPr/>
      <dgm:t>
        <a:bodyPr/>
        <a:lstStyle/>
        <a:p>
          <a:endParaRPr lang="es-ES"/>
        </a:p>
      </dgm:t>
    </dgm:pt>
    <dgm:pt modelId="{DDB44799-4AB1-450E-87E6-B3C0EDC8F23F}" type="sibTrans" cxnId="{5C95D0EA-3E3D-4AFC-B2AC-F41B443CAAD7}">
      <dgm:prSet/>
      <dgm:spPr/>
      <dgm:t>
        <a:bodyPr/>
        <a:lstStyle/>
        <a:p>
          <a:endParaRPr lang="es-ES"/>
        </a:p>
      </dgm:t>
    </dgm:pt>
    <dgm:pt modelId="{6804EBFD-4D43-43EF-AC34-8CD4DD86EB6A}">
      <dgm:prSet custT="1"/>
      <dgm:spPr/>
      <dgm:t>
        <a:bodyPr/>
        <a:lstStyle/>
        <a:p>
          <a:pPr rtl="0"/>
          <a:r>
            <a:rPr lang="es-ES" sz="1800" smtClean="0">
              <a:solidFill>
                <a:schemeClr val="tx1"/>
              </a:solidFill>
            </a:rPr>
            <a:t>Acercamiento al uso de TIC´s </a:t>
          </a:r>
          <a:endParaRPr lang="es-ES" sz="1800">
            <a:solidFill>
              <a:schemeClr val="tx1"/>
            </a:solidFill>
          </a:endParaRPr>
        </a:p>
      </dgm:t>
    </dgm:pt>
    <dgm:pt modelId="{479F8F2C-7354-4E35-872A-4124413E894A}" type="parTrans" cxnId="{722FCD06-3761-4003-B032-FA1482EF7FBF}">
      <dgm:prSet/>
      <dgm:spPr/>
      <dgm:t>
        <a:bodyPr/>
        <a:lstStyle/>
        <a:p>
          <a:endParaRPr lang="es-ES"/>
        </a:p>
      </dgm:t>
    </dgm:pt>
    <dgm:pt modelId="{8ACA00BD-716F-4E16-8A38-BBDE6474BE13}" type="sibTrans" cxnId="{722FCD06-3761-4003-B032-FA1482EF7FBF}">
      <dgm:prSet/>
      <dgm:spPr/>
      <dgm:t>
        <a:bodyPr/>
        <a:lstStyle/>
        <a:p>
          <a:endParaRPr lang="es-ES"/>
        </a:p>
      </dgm:t>
    </dgm:pt>
    <dgm:pt modelId="{A6F5340D-88FC-4AF8-852B-6602F8C67095}">
      <dgm:prSet custT="1"/>
      <dgm:spPr/>
      <dgm:t>
        <a:bodyPr/>
        <a:lstStyle/>
        <a:p>
          <a:pPr rtl="0"/>
          <a:r>
            <a:rPr lang="es-ES" sz="1800" smtClean="0">
              <a:solidFill>
                <a:schemeClr val="tx1"/>
              </a:solidFill>
            </a:rPr>
            <a:t>Economía: reduce gasto papel </a:t>
          </a:r>
          <a:endParaRPr lang="es-ES" sz="1800">
            <a:solidFill>
              <a:schemeClr val="tx1"/>
            </a:solidFill>
          </a:endParaRPr>
        </a:p>
      </dgm:t>
    </dgm:pt>
    <dgm:pt modelId="{274F8791-9A3B-448D-93B0-787361891080}" type="parTrans" cxnId="{437DA791-B1C4-4193-A9A2-810D79D68D08}">
      <dgm:prSet/>
      <dgm:spPr/>
      <dgm:t>
        <a:bodyPr/>
        <a:lstStyle/>
        <a:p>
          <a:endParaRPr lang="es-ES"/>
        </a:p>
      </dgm:t>
    </dgm:pt>
    <dgm:pt modelId="{D4CF7329-874A-49A4-BCBD-88E8B0D21D1B}" type="sibTrans" cxnId="{437DA791-B1C4-4193-A9A2-810D79D68D08}">
      <dgm:prSet/>
      <dgm:spPr/>
      <dgm:t>
        <a:bodyPr/>
        <a:lstStyle/>
        <a:p>
          <a:endParaRPr lang="es-ES"/>
        </a:p>
      </dgm:t>
    </dgm:pt>
    <dgm:pt modelId="{97ACD239-965F-4ECC-9307-58702E7BCD16}" type="pres">
      <dgm:prSet presAssocID="{98087799-01A8-4425-81A0-EE23800F46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4F58B3-6450-4E93-887A-8EC63A2C2D5C}" type="pres">
      <dgm:prSet presAssocID="{777B4322-EE6C-4A0A-BF98-D953DA85DF75}" presName="composite" presStyleCnt="0"/>
      <dgm:spPr/>
    </dgm:pt>
    <dgm:pt modelId="{F653C144-F8C8-4876-8584-FAAF0815878D}" type="pres">
      <dgm:prSet presAssocID="{777B4322-EE6C-4A0A-BF98-D953DA85DF75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530955-1EA0-4F71-B99F-B4A2C0ED3969}" type="pres">
      <dgm:prSet presAssocID="{777B4322-EE6C-4A0A-BF98-D953DA85DF75}" presName="txShp" presStyleLbl="node1" presStyleIdx="0" presStyleCnt="2" custScaleX="113596" custScaleY="147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062F8-2D32-4FDC-986D-117473FE9005}" type="pres">
      <dgm:prSet presAssocID="{311F2F44-9B8A-4735-AFFD-53B634617524}" presName="spacing" presStyleCnt="0"/>
      <dgm:spPr/>
    </dgm:pt>
    <dgm:pt modelId="{D3E9D7C5-44A9-4396-98DE-468160BB7468}" type="pres">
      <dgm:prSet presAssocID="{C6F0DBC4-3B76-48EF-8DE4-78335ECEAED2}" presName="composite" presStyleCnt="0"/>
      <dgm:spPr/>
    </dgm:pt>
    <dgm:pt modelId="{D8CD4EA7-0253-41AD-B37A-732FE679E60B}" type="pres">
      <dgm:prSet presAssocID="{C6F0DBC4-3B76-48EF-8DE4-78335ECEAED2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68709C4A-6236-4562-BF2D-D867DAC2790B}" type="pres">
      <dgm:prSet presAssocID="{C6F0DBC4-3B76-48EF-8DE4-78335ECEAED2}" presName="txShp" presStyleLbl="node1" presStyleIdx="1" presStyleCnt="2" custScaleX="113596" custScaleY="145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C3CAD8-BF19-47D2-93DF-B7181A0F32AA}" type="presOf" srcId="{A6860A4E-4757-4D1D-B2D6-45855F2E7468}" destId="{3B530955-1EA0-4F71-B99F-B4A2C0ED3969}" srcOrd="0" destOrd="2" presId="urn:microsoft.com/office/officeart/2005/8/layout/vList3"/>
    <dgm:cxn modelId="{4416057F-FC20-4EE0-AC8D-6F335B1C3A20}" srcId="{98087799-01A8-4425-81A0-EE23800F4646}" destId="{C6F0DBC4-3B76-48EF-8DE4-78335ECEAED2}" srcOrd="1" destOrd="0" parTransId="{25CE881E-AC41-4241-8980-5F24E9FFAE0D}" sibTransId="{69866338-58D5-4934-960B-A20C1D21B8E1}"/>
    <dgm:cxn modelId="{146B95FA-D6F0-42BD-93FB-3C0EDE078734}" type="presOf" srcId="{4142BABE-65D8-4727-9F25-A2A2A7AB3417}" destId="{3B530955-1EA0-4F71-B99F-B4A2C0ED3969}" srcOrd="0" destOrd="3" presId="urn:microsoft.com/office/officeart/2005/8/layout/vList3"/>
    <dgm:cxn modelId="{6D418442-70F6-43D8-827F-BE796203C9AF}" type="presOf" srcId="{777B4322-EE6C-4A0A-BF98-D953DA85DF75}" destId="{3B530955-1EA0-4F71-B99F-B4A2C0ED3969}" srcOrd="0" destOrd="0" presId="urn:microsoft.com/office/officeart/2005/8/layout/vList3"/>
    <dgm:cxn modelId="{358AE4A6-0584-49F3-A6C0-641DD7C2DE79}" type="presOf" srcId="{6804EBFD-4D43-43EF-AC34-8CD4DD86EB6A}" destId="{68709C4A-6236-4562-BF2D-D867DAC2790B}" srcOrd="0" destOrd="2" presId="urn:microsoft.com/office/officeart/2005/8/layout/vList3"/>
    <dgm:cxn modelId="{3491F149-8879-45BA-B5FF-DE28C877C266}" srcId="{777B4322-EE6C-4A0A-BF98-D953DA85DF75}" destId="{A6860A4E-4757-4D1D-B2D6-45855F2E7468}" srcOrd="1" destOrd="0" parTransId="{665BF7AD-3152-48D7-94DC-97CAC32F652D}" sibTransId="{0EEC3947-B5DA-4B5A-9D2A-A2E2ABB41501}"/>
    <dgm:cxn modelId="{7D1E5A87-0149-47BA-A540-A27D82C5AC4F}" srcId="{777B4322-EE6C-4A0A-BF98-D953DA85DF75}" destId="{4142BABE-65D8-4727-9F25-A2A2A7AB3417}" srcOrd="2" destOrd="0" parTransId="{84461D94-245A-4CCF-91F4-AEBCA1336449}" sibTransId="{ACA1B478-4B5E-4711-9BBA-CAA44FF9F2E4}"/>
    <dgm:cxn modelId="{5C95D0EA-3E3D-4AFC-B2AC-F41B443CAAD7}" srcId="{C6F0DBC4-3B76-48EF-8DE4-78335ECEAED2}" destId="{8310E3A5-66AF-4418-9B3F-65033AEAC12A}" srcOrd="0" destOrd="0" parTransId="{D57BAE13-25AD-4ADC-A990-71DD69BD45CF}" sibTransId="{DDB44799-4AB1-450E-87E6-B3C0EDC8F23F}"/>
    <dgm:cxn modelId="{792CB43A-2CA4-4666-B234-DC1C8F0738DC}" srcId="{777B4322-EE6C-4A0A-BF98-D953DA85DF75}" destId="{C253D5FA-6919-499F-8F97-C4F6380D0E62}" srcOrd="0" destOrd="0" parTransId="{AF82CBE2-FDF7-4F8D-A222-6310CA0FDC55}" sibTransId="{592CD3B9-52F8-4E63-B416-729955086CAC}"/>
    <dgm:cxn modelId="{F50F758F-B054-406C-B4D1-B3072CA4C812}" type="presOf" srcId="{8310E3A5-66AF-4418-9B3F-65033AEAC12A}" destId="{68709C4A-6236-4562-BF2D-D867DAC2790B}" srcOrd="0" destOrd="1" presId="urn:microsoft.com/office/officeart/2005/8/layout/vList3"/>
    <dgm:cxn modelId="{CD907378-4EAB-43F6-84E6-B6C48BD93C21}" srcId="{98087799-01A8-4425-81A0-EE23800F4646}" destId="{777B4322-EE6C-4A0A-BF98-D953DA85DF75}" srcOrd="0" destOrd="0" parTransId="{DFDCF412-7938-46D4-9EDF-B3619AF602C8}" sibTransId="{311F2F44-9B8A-4735-AFFD-53B634617524}"/>
    <dgm:cxn modelId="{265D0DCC-517B-4766-837C-0840FD3310CE}" type="presOf" srcId="{A6F5340D-88FC-4AF8-852B-6602F8C67095}" destId="{68709C4A-6236-4562-BF2D-D867DAC2790B}" srcOrd="0" destOrd="3" presId="urn:microsoft.com/office/officeart/2005/8/layout/vList3"/>
    <dgm:cxn modelId="{722FCD06-3761-4003-B032-FA1482EF7FBF}" srcId="{C6F0DBC4-3B76-48EF-8DE4-78335ECEAED2}" destId="{6804EBFD-4D43-43EF-AC34-8CD4DD86EB6A}" srcOrd="1" destOrd="0" parTransId="{479F8F2C-7354-4E35-872A-4124413E894A}" sibTransId="{8ACA00BD-716F-4E16-8A38-BBDE6474BE13}"/>
    <dgm:cxn modelId="{437DA791-B1C4-4193-A9A2-810D79D68D08}" srcId="{C6F0DBC4-3B76-48EF-8DE4-78335ECEAED2}" destId="{A6F5340D-88FC-4AF8-852B-6602F8C67095}" srcOrd="2" destOrd="0" parTransId="{274F8791-9A3B-448D-93B0-787361891080}" sibTransId="{D4CF7329-874A-49A4-BCBD-88E8B0D21D1B}"/>
    <dgm:cxn modelId="{1473B40C-E7B9-446F-AABE-35E52422654D}" type="presOf" srcId="{C253D5FA-6919-499F-8F97-C4F6380D0E62}" destId="{3B530955-1EA0-4F71-B99F-B4A2C0ED3969}" srcOrd="0" destOrd="1" presId="urn:microsoft.com/office/officeart/2005/8/layout/vList3"/>
    <dgm:cxn modelId="{CCC05FBD-7713-4135-83F5-7E4DA59747B6}" type="presOf" srcId="{98087799-01A8-4425-81A0-EE23800F4646}" destId="{97ACD239-965F-4ECC-9307-58702E7BCD16}" srcOrd="0" destOrd="0" presId="urn:microsoft.com/office/officeart/2005/8/layout/vList3"/>
    <dgm:cxn modelId="{A90BD105-3C35-452C-B2AA-B87EB56CE3E7}" type="presOf" srcId="{C6F0DBC4-3B76-48EF-8DE4-78335ECEAED2}" destId="{68709C4A-6236-4562-BF2D-D867DAC2790B}" srcOrd="0" destOrd="0" presId="urn:microsoft.com/office/officeart/2005/8/layout/vList3"/>
    <dgm:cxn modelId="{5DE729A0-3FF9-498C-8160-6D8978F5A5C7}" type="presParOf" srcId="{97ACD239-965F-4ECC-9307-58702E7BCD16}" destId="{A14F58B3-6450-4E93-887A-8EC63A2C2D5C}" srcOrd="0" destOrd="0" presId="urn:microsoft.com/office/officeart/2005/8/layout/vList3"/>
    <dgm:cxn modelId="{AE214D2C-5746-492E-A70F-6B5C2E8D95CE}" type="presParOf" srcId="{A14F58B3-6450-4E93-887A-8EC63A2C2D5C}" destId="{F653C144-F8C8-4876-8584-FAAF0815878D}" srcOrd="0" destOrd="0" presId="urn:microsoft.com/office/officeart/2005/8/layout/vList3"/>
    <dgm:cxn modelId="{C714F866-7FFD-4127-8A3F-3067F1483FE6}" type="presParOf" srcId="{A14F58B3-6450-4E93-887A-8EC63A2C2D5C}" destId="{3B530955-1EA0-4F71-B99F-B4A2C0ED3969}" srcOrd="1" destOrd="0" presId="urn:microsoft.com/office/officeart/2005/8/layout/vList3"/>
    <dgm:cxn modelId="{46066C7E-3D3B-418C-AB0D-F94835701552}" type="presParOf" srcId="{97ACD239-965F-4ECC-9307-58702E7BCD16}" destId="{8B4062F8-2D32-4FDC-986D-117473FE9005}" srcOrd="1" destOrd="0" presId="urn:microsoft.com/office/officeart/2005/8/layout/vList3"/>
    <dgm:cxn modelId="{13FAC37B-A478-4738-AE34-3B22D119C458}" type="presParOf" srcId="{97ACD239-965F-4ECC-9307-58702E7BCD16}" destId="{D3E9D7C5-44A9-4396-98DE-468160BB7468}" srcOrd="2" destOrd="0" presId="urn:microsoft.com/office/officeart/2005/8/layout/vList3"/>
    <dgm:cxn modelId="{5D1F7861-EB2F-4F20-92B0-27DFF056A8B4}" type="presParOf" srcId="{D3E9D7C5-44A9-4396-98DE-468160BB7468}" destId="{D8CD4EA7-0253-41AD-B37A-732FE679E60B}" srcOrd="0" destOrd="0" presId="urn:microsoft.com/office/officeart/2005/8/layout/vList3"/>
    <dgm:cxn modelId="{A1C44887-34BC-42F3-A9C7-E3CA597517F2}" type="presParOf" srcId="{D3E9D7C5-44A9-4396-98DE-468160BB7468}" destId="{68709C4A-6236-4562-BF2D-D867DAC279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5D8C5-DEC3-4A1C-A6FC-883B34EF4C0B}">
      <dsp:nvSpPr>
        <dsp:cNvPr id="0" name=""/>
        <dsp:cNvSpPr/>
      </dsp:nvSpPr>
      <dsp:spPr>
        <a:xfrm>
          <a:off x="1568990" y="455639"/>
          <a:ext cx="4340012" cy="4340012"/>
        </a:xfrm>
        <a:prstGeom prst="blockArc">
          <a:avLst>
            <a:gd name="adj1" fmla="val 12765998"/>
            <a:gd name="adj2" fmla="val 17630080"/>
            <a:gd name="adj3" fmla="val 4529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7B98E-2462-4713-A09F-5405819CFB2C}">
      <dsp:nvSpPr>
        <dsp:cNvPr id="0" name=""/>
        <dsp:cNvSpPr/>
      </dsp:nvSpPr>
      <dsp:spPr>
        <a:xfrm>
          <a:off x="1387513" y="697723"/>
          <a:ext cx="4340012" cy="4340012"/>
        </a:xfrm>
        <a:prstGeom prst="blockArc">
          <a:avLst>
            <a:gd name="adj1" fmla="val 8985843"/>
            <a:gd name="adj2" fmla="val 13256828"/>
            <a:gd name="adj3" fmla="val 4529"/>
          </a:avLst>
        </a:prstGeom>
        <a:solidFill>
          <a:schemeClr val="accent4">
            <a:hueOff val="-5629260"/>
            <a:satOff val="33790"/>
            <a:lumOff val="-2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0501-0B6E-4F9F-B359-EE778D9C160E}">
      <dsp:nvSpPr>
        <dsp:cNvPr id="0" name=""/>
        <dsp:cNvSpPr/>
      </dsp:nvSpPr>
      <dsp:spPr>
        <a:xfrm>
          <a:off x="1473966" y="862217"/>
          <a:ext cx="4340012" cy="4340012"/>
        </a:xfrm>
        <a:prstGeom prst="blockArc">
          <a:avLst>
            <a:gd name="adj1" fmla="val 3799601"/>
            <a:gd name="adj2" fmla="val 9287154"/>
            <a:gd name="adj3" fmla="val 4529"/>
          </a:avLst>
        </a:prstGeom>
        <a:solidFill>
          <a:schemeClr val="accent4">
            <a:hueOff val="-4221945"/>
            <a:satOff val="25343"/>
            <a:lumOff val="-2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8089-50C1-4E12-A728-1A7F11DE6226}">
      <dsp:nvSpPr>
        <dsp:cNvPr id="0" name=""/>
        <dsp:cNvSpPr/>
      </dsp:nvSpPr>
      <dsp:spPr>
        <a:xfrm>
          <a:off x="3571718" y="972595"/>
          <a:ext cx="4340012" cy="4340012"/>
        </a:xfrm>
        <a:prstGeom prst="blockArc">
          <a:avLst>
            <a:gd name="adj1" fmla="val 1590747"/>
            <a:gd name="adj2" fmla="val 7361836"/>
            <a:gd name="adj3" fmla="val 4529"/>
          </a:avLst>
        </a:prstGeom>
        <a:solidFill>
          <a:schemeClr val="accent4">
            <a:hueOff val="-2814630"/>
            <a:satOff val="16895"/>
            <a:lumOff val="-1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CDFB7-FF66-4B91-A9F5-C9437CAC1113}">
      <dsp:nvSpPr>
        <dsp:cNvPr id="0" name=""/>
        <dsp:cNvSpPr/>
      </dsp:nvSpPr>
      <dsp:spPr>
        <a:xfrm>
          <a:off x="3755732" y="669971"/>
          <a:ext cx="4340012" cy="4340012"/>
        </a:xfrm>
        <a:prstGeom prst="blockArc">
          <a:avLst>
            <a:gd name="adj1" fmla="val 18862843"/>
            <a:gd name="adj2" fmla="val 2165512"/>
            <a:gd name="adj3" fmla="val 4529"/>
          </a:avLst>
        </a:prstGeom>
        <a:solidFill>
          <a:schemeClr val="accent4">
            <a:hueOff val="-1407315"/>
            <a:satOff val="8448"/>
            <a:lumOff val="-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15DC-8EA0-4B03-A5A8-EFCB4127FE49}">
      <dsp:nvSpPr>
        <dsp:cNvPr id="0" name=""/>
        <dsp:cNvSpPr/>
      </dsp:nvSpPr>
      <dsp:spPr>
        <a:xfrm>
          <a:off x="3488386" y="351261"/>
          <a:ext cx="4340012" cy="4340012"/>
        </a:xfrm>
        <a:prstGeom prst="blockArc">
          <a:avLst>
            <a:gd name="adj1" fmla="val 14396392"/>
            <a:gd name="adj2" fmla="val 19538220"/>
            <a:gd name="adj3" fmla="val 45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78671-BAB5-4FFA-857C-19BDA015A6E2}">
      <dsp:nvSpPr>
        <dsp:cNvPr id="0" name=""/>
        <dsp:cNvSpPr/>
      </dsp:nvSpPr>
      <dsp:spPr>
        <a:xfrm>
          <a:off x="3035896" y="1831436"/>
          <a:ext cx="3120276" cy="1950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Protocolos de evidencia </a:t>
          </a:r>
          <a:endParaRPr lang="es-ES" sz="31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2850" y="2117032"/>
        <a:ext cx="2206368" cy="1378980"/>
      </dsp:txXfrm>
    </dsp:sp>
    <dsp:sp modelId="{48D9523B-E76B-4B9E-A4AD-65FD24F18B4A}">
      <dsp:nvSpPr>
        <dsp:cNvPr id="0" name=""/>
        <dsp:cNvSpPr/>
      </dsp:nvSpPr>
      <dsp:spPr>
        <a:xfrm>
          <a:off x="3237971" y="3100"/>
          <a:ext cx="2716126" cy="13651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</a:rPr>
            <a:t>Contextualización de la enseñanza </a:t>
          </a:r>
          <a:endParaRPr lang="es-ES" sz="1600" b="1" kern="1200" dirty="0">
            <a:solidFill>
              <a:srgbClr val="002060"/>
            </a:solidFill>
          </a:endParaRPr>
        </a:p>
      </dsp:txBody>
      <dsp:txXfrm>
        <a:off x="3635738" y="203017"/>
        <a:ext cx="1920592" cy="965286"/>
      </dsp:txXfrm>
    </dsp:sp>
    <dsp:sp modelId="{2BAE0C29-4F05-4127-9946-C9D312E2C966}">
      <dsp:nvSpPr>
        <dsp:cNvPr id="0" name=""/>
        <dsp:cNvSpPr/>
      </dsp:nvSpPr>
      <dsp:spPr>
        <a:xfrm>
          <a:off x="6105522" y="641620"/>
          <a:ext cx="2607189" cy="1365120"/>
        </a:xfrm>
        <a:prstGeom prst="ellipse">
          <a:avLst/>
        </a:prstGeom>
        <a:solidFill>
          <a:schemeClr val="accent4">
            <a:hueOff val="-1407315"/>
            <a:satOff val="8448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rgbClr val="002060"/>
              </a:solidFill>
            </a:rPr>
            <a:t>Planificación de metas y planes de clase</a:t>
          </a:r>
          <a:endParaRPr lang="es-ES" sz="1600" b="1" kern="1200">
            <a:solidFill>
              <a:srgbClr val="002060"/>
            </a:solidFill>
          </a:endParaRPr>
        </a:p>
      </dsp:txBody>
      <dsp:txXfrm>
        <a:off x="6487336" y="841537"/>
        <a:ext cx="1843561" cy="965286"/>
      </dsp:txXfrm>
    </dsp:sp>
    <dsp:sp modelId="{6FBA5E76-56C9-4476-93E8-199DC8C30A66}">
      <dsp:nvSpPr>
        <dsp:cNvPr id="0" name=""/>
        <dsp:cNvSpPr/>
      </dsp:nvSpPr>
      <dsp:spPr>
        <a:xfrm>
          <a:off x="6335956" y="3406778"/>
          <a:ext cx="2607189" cy="1365120"/>
        </a:xfrm>
        <a:prstGeom prst="ellipse">
          <a:avLst/>
        </a:prstGeom>
        <a:solidFill>
          <a:schemeClr val="accent4">
            <a:hueOff val="-2814630"/>
            <a:satOff val="16895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rgbClr val="002060"/>
              </a:solidFill>
            </a:rPr>
            <a:t>Plan de evaluación </a:t>
          </a:r>
          <a:endParaRPr lang="es-ES" sz="1600" b="1" kern="1200">
            <a:solidFill>
              <a:srgbClr val="002060"/>
            </a:solidFill>
          </a:endParaRPr>
        </a:p>
      </dsp:txBody>
      <dsp:txXfrm>
        <a:off x="6717770" y="3606695"/>
        <a:ext cx="1843561" cy="965286"/>
      </dsp:txXfrm>
    </dsp:sp>
    <dsp:sp modelId="{EAB88285-CD75-456B-945E-EB7FA21E7C85}">
      <dsp:nvSpPr>
        <dsp:cNvPr id="0" name=""/>
        <dsp:cNvSpPr/>
      </dsp:nvSpPr>
      <dsp:spPr>
        <a:xfrm>
          <a:off x="3292439" y="4244824"/>
          <a:ext cx="2607189" cy="1365120"/>
        </a:xfrm>
        <a:prstGeom prst="ellipse">
          <a:avLst/>
        </a:prstGeom>
        <a:solidFill>
          <a:schemeClr val="accent4">
            <a:hueOff val="-4221945"/>
            <a:satOff val="25343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rgbClr val="002060"/>
              </a:solidFill>
            </a:rPr>
            <a:t>Implementación de la enseñanza </a:t>
          </a:r>
          <a:endParaRPr lang="es-ES" sz="1600" b="1" kern="1200">
            <a:solidFill>
              <a:srgbClr val="002060"/>
            </a:solidFill>
          </a:endParaRPr>
        </a:p>
      </dsp:txBody>
      <dsp:txXfrm>
        <a:off x="3674253" y="4444741"/>
        <a:ext cx="1843561" cy="965286"/>
      </dsp:txXfrm>
    </dsp:sp>
    <dsp:sp modelId="{427F5D81-6AD3-420C-8ABB-97D8733306D4}">
      <dsp:nvSpPr>
        <dsp:cNvPr id="0" name=""/>
        <dsp:cNvSpPr/>
      </dsp:nvSpPr>
      <dsp:spPr>
        <a:xfrm>
          <a:off x="421587" y="3253154"/>
          <a:ext cx="2607189" cy="1365120"/>
        </a:xfrm>
        <a:prstGeom prst="ellipse">
          <a:avLst/>
        </a:prstGeom>
        <a:solidFill>
          <a:schemeClr val="accent4">
            <a:hueOff val="-5629260"/>
            <a:satOff val="3379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</a:rPr>
            <a:t>Reflexión sobre la enseñanza </a:t>
          </a:r>
          <a:endParaRPr lang="es-ES" sz="1600" b="1" kern="1200" dirty="0">
            <a:solidFill>
              <a:srgbClr val="002060"/>
            </a:solidFill>
          </a:endParaRPr>
        </a:p>
      </dsp:txBody>
      <dsp:txXfrm>
        <a:off x="803401" y="3453071"/>
        <a:ext cx="1843561" cy="965286"/>
      </dsp:txXfrm>
    </dsp:sp>
    <dsp:sp modelId="{80216FF7-D72F-4034-A6DC-71DA9A67BA0D}">
      <dsp:nvSpPr>
        <dsp:cNvPr id="0" name=""/>
        <dsp:cNvSpPr/>
      </dsp:nvSpPr>
      <dsp:spPr>
        <a:xfrm>
          <a:off x="652007" y="795235"/>
          <a:ext cx="2607189" cy="1365120"/>
        </a:xfrm>
        <a:prstGeom prst="ellips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rgbClr val="002060"/>
              </a:solidFill>
            </a:rPr>
            <a:t>Autoevaluación</a:t>
          </a:r>
          <a:endParaRPr lang="es-ES" sz="1900" b="1" kern="1200" dirty="0">
            <a:solidFill>
              <a:srgbClr val="002060"/>
            </a:solidFill>
          </a:endParaRPr>
        </a:p>
      </dsp:txBody>
      <dsp:txXfrm>
        <a:off x="1033821" y="995152"/>
        <a:ext cx="1843561" cy="96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FAB9-39DE-455B-B33E-2D49633873BE}">
      <dsp:nvSpPr>
        <dsp:cNvPr id="0" name=""/>
        <dsp:cNvSpPr/>
      </dsp:nvSpPr>
      <dsp:spPr>
        <a:xfrm>
          <a:off x="0" y="199732"/>
          <a:ext cx="8229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cap="small" baseline="0" dirty="0" smtClean="0">
              <a:solidFill>
                <a:srgbClr val="002060"/>
              </a:solidFill>
            </a:rPr>
            <a:t>Estructura del Protocolo de Evidencias </a:t>
          </a:r>
          <a:endParaRPr lang="es-ES" sz="3100" kern="1200" cap="small" baseline="0" dirty="0">
            <a:solidFill>
              <a:srgbClr val="002060"/>
            </a:solidFill>
          </a:endParaRPr>
        </a:p>
      </dsp:txBody>
      <dsp:txXfrm>
        <a:off x="36296" y="236028"/>
        <a:ext cx="815700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28C7-606B-4858-86CD-1A0E0A21C39B}">
      <dsp:nvSpPr>
        <dsp:cNvPr id="0" name=""/>
        <dsp:cNvSpPr/>
      </dsp:nvSpPr>
      <dsp:spPr>
        <a:xfrm>
          <a:off x="3431718" y="4809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Rol del practicante </a:t>
          </a:r>
          <a:endParaRPr lang="es-E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Descripción de la tarea a realizar </a:t>
          </a:r>
          <a:endParaRPr lang="es-ES" sz="1400" kern="1200"/>
        </a:p>
      </dsp:txBody>
      <dsp:txXfrm>
        <a:off x="3431718" y="94661"/>
        <a:ext cx="4878022" cy="539110"/>
      </dsp:txXfrm>
    </dsp:sp>
    <dsp:sp modelId="{05F6DD24-931E-45F7-9E93-23E3A609F5D0}">
      <dsp:nvSpPr>
        <dsp:cNvPr id="0" name=""/>
        <dsp:cNvSpPr/>
      </dsp:nvSpPr>
      <dsp:spPr>
        <a:xfrm>
          <a:off x="0" y="4809"/>
          <a:ext cx="3431718" cy="7188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Descripción </a:t>
          </a:r>
          <a:endParaRPr lang="es-ES" sz="2000" kern="1200"/>
        </a:p>
      </dsp:txBody>
      <dsp:txXfrm>
        <a:off x="35090" y="39899"/>
        <a:ext cx="3361538" cy="648634"/>
      </dsp:txXfrm>
    </dsp:sp>
    <dsp:sp modelId="{2BBEA480-0555-4882-8D67-C93086DB4A06}">
      <dsp:nvSpPr>
        <dsp:cNvPr id="0" name=""/>
        <dsp:cNvSpPr/>
      </dsp:nvSpPr>
      <dsp:spPr>
        <a:xfrm>
          <a:off x="3431718" y="795505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Componente pedagógico (perfil de egreso)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Competencias de desempeño profesional (Práctica) </a:t>
          </a:r>
          <a:endParaRPr lang="es-ES" sz="1400" kern="1200" dirty="0"/>
        </a:p>
      </dsp:txBody>
      <dsp:txXfrm>
        <a:off x="3431718" y="885357"/>
        <a:ext cx="4878022" cy="539110"/>
      </dsp:txXfrm>
    </dsp:sp>
    <dsp:sp modelId="{FCF8CDAC-02BE-42E8-A746-0F990EF86674}">
      <dsp:nvSpPr>
        <dsp:cNvPr id="0" name=""/>
        <dsp:cNvSpPr/>
      </dsp:nvSpPr>
      <dsp:spPr>
        <a:xfrm>
          <a:off x="0" y="795505"/>
          <a:ext cx="3431718" cy="718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Competencias a evidenciar</a:t>
          </a:r>
          <a:endParaRPr lang="es-ES" sz="2000" kern="1200"/>
        </a:p>
      </dsp:txBody>
      <dsp:txXfrm>
        <a:off x="35090" y="830595"/>
        <a:ext cx="3361538" cy="648634"/>
      </dsp:txXfrm>
    </dsp:sp>
    <dsp:sp modelId="{98F5A302-B830-4B95-ADDF-5B899428C10E}">
      <dsp:nvSpPr>
        <dsp:cNvPr id="0" name=""/>
        <dsp:cNvSpPr/>
      </dsp:nvSpPr>
      <dsp:spPr>
        <a:xfrm>
          <a:off x="3431718" y="1586201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Tarea a realizar </a:t>
          </a:r>
          <a:endParaRPr lang="es-ES" sz="1400" kern="1200"/>
        </a:p>
      </dsp:txBody>
      <dsp:txXfrm>
        <a:off x="3431718" y="1676053"/>
        <a:ext cx="4878022" cy="539110"/>
      </dsp:txXfrm>
    </dsp:sp>
    <dsp:sp modelId="{82EEF0D1-3255-45A0-AE5F-370DE16D1341}">
      <dsp:nvSpPr>
        <dsp:cNvPr id="0" name=""/>
        <dsp:cNvSpPr/>
      </dsp:nvSpPr>
      <dsp:spPr>
        <a:xfrm>
          <a:off x="0" y="1586201"/>
          <a:ext cx="3431718" cy="7188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Problema de contexto de la competencia</a:t>
          </a:r>
          <a:endParaRPr lang="es-ES" sz="2000" kern="1200"/>
        </a:p>
      </dsp:txBody>
      <dsp:txXfrm>
        <a:off x="35090" y="1621291"/>
        <a:ext cx="3361538" cy="648634"/>
      </dsp:txXfrm>
    </dsp:sp>
    <dsp:sp modelId="{A1A6CFCB-E9B5-4D48-A2BC-4368781C5CB5}">
      <dsp:nvSpPr>
        <dsp:cNvPr id="0" name=""/>
        <dsp:cNvSpPr/>
      </dsp:nvSpPr>
      <dsp:spPr>
        <a:xfrm>
          <a:off x="3431718" y="2376896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Estructura del informe (formalidades)</a:t>
          </a:r>
          <a:endParaRPr lang="es-ES" sz="1400" kern="1200"/>
        </a:p>
      </dsp:txBody>
      <dsp:txXfrm>
        <a:off x="3431718" y="2466748"/>
        <a:ext cx="4878022" cy="539110"/>
      </dsp:txXfrm>
    </dsp:sp>
    <dsp:sp modelId="{66310D26-9C3D-4B6D-895C-211C7843DBBE}">
      <dsp:nvSpPr>
        <dsp:cNvPr id="0" name=""/>
        <dsp:cNvSpPr/>
      </dsp:nvSpPr>
      <dsp:spPr>
        <a:xfrm>
          <a:off x="0" y="2376896"/>
          <a:ext cx="3431718" cy="718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Indicaciones del Informe </a:t>
          </a:r>
          <a:endParaRPr lang="es-ES" sz="2000" kern="1200"/>
        </a:p>
      </dsp:txBody>
      <dsp:txXfrm>
        <a:off x="35090" y="2411986"/>
        <a:ext cx="3361538" cy="648634"/>
      </dsp:txXfrm>
    </dsp:sp>
    <dsp:sp modelId="{64A37236-B596-4CB0-BDE9-61ECFCC6B8D0}">
      <dsp:nvSpPr>
        <dsp:cNvPr id="0" name=""/>
        <dsp:cNvSpPr/>
      </dsp:nvSpPr>
      <dsp:spPr>
        <a:xfrm>
          <a:off x="3431718" y="3167592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Presenta 4 niveles de desempeño (Destacado, competente, básica e insatisfactorio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Política pública (Evaluación docente)  </a:t>
          </a:r>
          <a:endParaRPr lang="es-ES" sz="1400" kern="1200" dirty="0"/>
        </a:p>
      </dsp:txBody>
      <dsp:txXfrm>
        <a:off x="3431718" y="3257444"/>
        <a:ext cx="4878022" cy="539110"/>
      </dsp:txXfrm>
    </dsp:sp>
    <dsp:sp modelId="{1B9F6E0A-855D-46B7-A2B0-1DE0306A69E1}">
      <dsp:nvSpPr>
        <dsp:cNvPr id="0" name=""/>
        <dsp:cNvSpPr/>
      </dsp:nvSpPr>
      <dsp:spPr>
        <a:xfrm>
          <a:off x="0" y="3167592"/>
          <a:ext cx="3431718" cy="718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Rúbrica de evaluación</a:t>
          </a:r>
          <a:endParaRPr lang="es-ES" sz="2000" kern="1200"/>
        </a:p>
      </dsp:txBody>
      <dsp:txXfrm>
        <a:off x="35090" y="3202682"/>
        <a:ext cx="3361538" cy="648634"/>
      </dsp:txXfrm>
    </dsp:sp>
    <dsp:sp modelId="{C02E9ADC-7DFF-434B-BABD-FBB3D8EF1460}">
      <dsp:nvSpPr>
        <dsp:cNvPr id="0" name=""/>
        <dsp:cNvSpPr/>
      </dsp:nvSpPr>
      <dsp:spPr>
        <a:xfrm>
          <a:off x="3431718" y="3958288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Puntaje máximo, PREMA, puntaje nota 4,0</a:t>
          </a:r>
          <a:endParaRPr lang="es-ES" sz="1400" kern="1200" dirty="0"/>
        </a:p>
      </dsp:txBody>
      <dsp:txXfrm>
        <a:off x="3431718" y="4048140"/>
        <a:ext cx="4878022" cy="539110"/>
      </dsp:txXfrm>
    </dsp:sp>
    <dsp:sp modelId="{9E1AF763-B11E-417C-B032-312333A7488A}">
      <dsp:nvSpPr>
        <dsp:cNvPr id="0" name=""/>
        <dsp:cNvSpPr/>
      </dsp:nvSpPr>
      <dsp:spPr>
        <a:xfrm>
          <a:off x="0" y="3958288"/>
          <a:ext cx="3431718" cy="7188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Calificación </a:t>
          </a:r>
          <a:endParaRPr lang="es-ES" sz="2000" kern="1200"/>
        </a:p>
      </dsp:txBody>
      <dsp:txXfrm>
        <a:off x="35090" y="3993378"/>
        <a:ext cx="3361538" cy="648634"/>
      </dsp:txXfrm>
    </dsp:sp>
    <dsp:sp modelId="{E3A75163-E0C8-4B65-B976-D9571D347BD5}">
      <dsp:nvSpPr>
        <dsp:cNvPr id="0" name=""/>
        <dsp:cNvSpPr/>
      </dsp:nvSpPr>
      <dsp:spPr>
        <a:xfrm>
          <a:off x="3431718" y="4748983"/>
          <a:ext cx="5147577" cy="71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Niveles de logros (</a:t>
          </a:r>
          <a:r>
            <a:rPr lang="es-ES" sz="1400" kern="1200" dirty="0" err="1" smtClean="0"/>
            <a:t>Ev</a:t>
          </a:r>
          <a:r>
            <a:rPr lang="es-ES" sz="1400" kern="1200" dirty="0" smtClean="0"/>
            <a:t>. Docente)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Comisión de práctica de la universidad </a:t>
          </a:r>
          <a:endParaRPr lang="es-ES" sz="1400" kern="1200" dirty="0"/>
        </a:p>
      </dsp:txBody>
      <dsp:txXfrm>
        <a:off x="3431718" y="4838835"/>
        <a:ext cx="4878022" cy="539110"/>
      </dsp:txXfrm>
    </dsp:sp>
    <dsp:sp modelId="{E5440453-709C-4E83-B99E-35D5CEA23383}">
      <dsp:nvSpPr>
        <dsp:cNvPr id="0" name=""/>
        <dsp:cNvSpPr/>
      </dsp:nvSpPr>
      <dsp:spPr>
        <a:xfrm>
          <a:off x="0" y="4748983"/>
          <a:ext cx="3431718" cy="718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Ponderación </a:t>
          </a:r>
          <a:endParaRPr lang="es-ES" sz="2000" kern="1200"/>
        </a:p>
      </dsp:txBody>
      <dsp:txXfrm>
        <a:off x="35090" y="4784073"/>
        <a:ext cx="3361538" cy="648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90CF2-A42A-4825-A374-32EB41C2EFC9}">
      <dsp:nvSpPr>
        <dsp:cNvPr id="0" name=""/>
        <dsp:cNvSpPr/>
      </dsp:nvSpPr>
      <dsp:spPr>
        <a:xfrm>
          <a:off x="988" y="0"/>
          <a:ext cx="2570925" cy="4032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i="1" kern="1200" dirty="0" smtClean="0"/>
            <a:t>Ejecución operacional</a:t>
          </a:r>
          <a:endParaRPr lang="es-CL" sz="2400" b="1" i="1" kern="1200" dirty="0"/>
        </a:p>
      </dsp:txBody>
      <dsp:txXfrm>
        <a:off x="988" y="0"/>
        <a:ext cx="2570925" cy="1209734"/>
      </dsp:txXfrm>
    </dsp:sp>
    <dsp:sp modelId="{C456E658-B7A9-4E2F-B56B-710133A66E06}">
      <dsp:nvSpPr>
        <dsp:cNvPr id="0" name=""/>
        <dsp:cNvSpPr/>
      </dsp:nvSpPr>
      <dsp:spPr>
        <a:xfrm>
          <a:off x="258081" y="1209832"/>
          <a:ext cx="2056740" cy="587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</a:rPr>
            <a:t>Módulo de evaluación de prácticas para evaluadores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275287" y="1227038"/>
        <a:ext cx="2022328" cy="553029"/>
      </dsp:txXfrm>
    </dsp:sp>
    <dsp:sp modelId="{28EFD882-BA02-4DF6-B1FB-BA6F7A0E476E}">
      <dsp:nvSpPr>
        <dsp:cNvPr id="0" name=""/>
        <dsp:cNvSpPr/>
      </dsp:nvSpPr>
      <dsp:spPr>
        <a:xfrm>
          <a:off x="258081" y="1887650"/>
          <a:ext cx="2056740" cy="587441"/>
        </a:xfrm>
        <a:prstGeom prst="roundRect">
          <a:avLst>
            <a:gd name="adj" fmla="val 10000"/>
          </a:avLst>
        </a:prstGeom>
        <a:solidFill>
          <a:schemeClr val="accent2">
            <a:hueOff val="-1223521"/>
            <a:satOff val="5399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</a:rPr>
            <a:t>Módulo de evaluación de prácticas para alumno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275287" y="1904856"/>
        <a:ext cx="2022328" cy="553029"/>
      </dsp:txXfrm>
    </dsp:sp>
    <dsp:sp modelId="{ACF2CF1F-FBB4-4291-B3DC-27C57BD024DB}">
      <dsp:nvSpPr>
        <dsp:cNvPr id="0" name=""/>
        <dsp:cNvSpPr/>
      </dsp:nvSpPr>
      <dsp:spPr>
        <a:xfrm>
          <a:off x="258081" y="2565467"/>
          <a:ext cx="2056740" cy="587441"/>
        </a:xfrm>
        <a:prstGeom prst="roundRect">
          <a:avLst>
            <a:gd name="adj" fmla="val 1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</a:rPr>
            <a:t>Módulo de configuración prácticas para coordinadores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275287" y="2582673"/>
        <a:ext cx="2022328" cy="553029"/>
      </dsp:txXfrm>
    </dsp:sp>
    <dsp:sp modelId="{2A6A3259-0295-429B-940F-B88CCDC61017}">
      <dsp:nvSpPr>
        <dsp:cNvPr id="0" name=""/>
        <dsp:cNvSpPr/>
      </dsp:nvSpPr>
      <dsp:spPr>
        <a:xfrm>
          <a:off x="258081" y="3243285"/>
          <a:ext cx="2056740" cy="587441"/>
        </a:xfrm>
        <a:prstGeom prst="roundRect">
          <a:avLst>
            <a:gd name="adj" fmla="val 10000"/>
          </a:avLst>
        </a:prstGeom>
        <a:solidFill>
          <a:schemeClr val="accent2">
            <a:hueOff val="-3670563"/>
            <a:satOff val="16196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</a:rPr>
            <a:t>Motor de interacción entre usuarios</a:t>
          </a:r>
          <a:endParaRPr lang="es-CL" sz="1200" kern="1200" dirty="0">
            <a:solidFill>
              <a:schemeClr val="tx1"/>
            </a:solidFill>
          </a:endParaRPr>
        </a:p>
      </dsp:txBody>
      <dsp:txXfrm>
        <a:off x="275287" y="3260491"/>
        <a:ext cx="2022328" cy="553029"/>
      </dsp:txXfrm>
    </dsp:sp>
    <dsp:sp modelId="{6A4BC9CB-E5AA-46C9-B9AA-46155F39B7DD}">
      <dsp:nvSpPr>
        <dsp:cNvPr id="0" name=""/>
        <dsp:cNvSpPr/>
      </dsp:nvSpPr>
      <dsp:spPr>
        <a:xfrm>
          <a:off x="2764733" y="0"/>
          <a:ext cx="2570925" cy="4032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i="1" kern="1200" dirty="0" smtClean="0"/>
            <a:t>Seguimiento y monitoreo</a:t>
          </a:r>
          <a:endParaRPr lang="es-CL" sz="2400" b="1" i="1" kern="1200" dirty="0"/>
        </a:p>
      </dsp:txBody>
      <dsp:txXfrm>
        <a:off x="2764733" y="0"/>
        <a:ext cx="2570925" cy="1209734"/>
      </dsp:txXfrm>
    </dsp:sp>
    <dsp:sp modelId="{B01EEA89-323B-4A08-A500-273E6F20B38C}">
      <dsp:nvSpPr>
        <dsp:cNvPr id="0" name=""/>
        <dsp:cNvSpPr/>
      </dsp:nvSpPr>
      <dsp:spPr>
        <a:xfrm>
          <a:off x="3021825" y="1210915"/>
          <a:ext cx="2056740" cy="1215838"/>
        </a:xfrm>
        <a:prstGeom prst="roundRect">
          <a:avLst>
            <a:gd name="adj" fmla="val 10000"/>
          </a:avLst>
        </a:prstGeom>
        <a:solidFill>
          <a:schemeClr val="accent2">
            <a:hueOff val="-4894085"/>
            <a:satOff val="21595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</a:rPr>
            <a:t>Módulo de seguimiento para  coordinadores y autoridades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3057436" y="1246526"/>
        <a:ext cx="1985518" cy="1144616"/>
      </dsp:txXfrm>
    </dsp:sp>
    <dsp:sp modelId="{65424FD8-851E-4790-B736-3C7484F0400B}">
      <dsp:nvSpPr>
        <dsp:cNvPr id="0" name=""/>
        <dsp:cNvSpPr/>
      </dsp:nvSpPr>
      <dsp:spPr>
        <a:xfrm>
          <a:off x="3021825" y="2613806"/>
          <a:ext cx="2056740" cy="1215838"/>
        </a:xfrm>
        <a:prstGeom prst="roundRect">
          <a:avLst>
            <a:gd name="adj" fmla="val 10000"/>
          </a:avLst>
        </a:prstGeom>
        <a:solidFill>
          <a:schemeClr val="accent2">
            <a:hueOff val="-6117605"/>
            <a:satOff val="26994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</a:rPr>
            <a:t>Herramientas de seguimiento para evaluadores y alumnos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3057436" y="2649417"/>
        <a:ext cx="1985518" cy="1144616"/>
      </dsp:txXfrm>
    </dsp:sp>
    <dsp:sp modelId="{ADBAE548-F0B0-4466-BF4D-72FD649B7C65}">
      <dsp:nvSpPr>
        <dsp:cNvPr id="0" name=""/>
        <dsp:cNvSpPr/>
      </dsp:nvSpPr>
      <dsp:spPr>
        <a:xfrm>
          <a:off x="5528477" y="0"/>
          <a:ext cx="2570925" cy="40324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i="1" kern="1200" dirty="0" smtClean="0"/>
            <a:t>Gestión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i="1" kern="1200" dirty="0" smtClean="0"/>
            <a:t>académica</a:t>
          </a:r>
          <a:endParaRPr lang="es-CL" sz="2400" b="1" i="1" kern="1200" dirty="0"/>
        </a:p>
      </dsp:txBody>
      <dsp:txXfrm>
        <a:off x="5528477" y="0"/>
        <a:ext cx="2570925" cy="1209734"/>
      </dsp:txXfrm>
    </dsp:sp>
    <dsp:sp modelId="{1F1B75F6-946C-491A-BBAC-62111603BB28}">
      <dsp:nvSpPr>
        <dsp:cNvPr id="0" name=""/>
        <dsp:cNvSpPr/>
      </dsp:nvSpPr>
      <dsp:spPr>
        <a:xfrm>
          <a:off x="5785570" y="1209734"/>
          <a:ext cx="2056740" cy="2621091"/>
        </a:xfrm>
        <a:prstGeom prst="roundRect">
          <a:avLst>
            <a:gd name="adj" fmla="val 10000"/>
          </a:avLst>
        </a:prstGeom>
        <a:solidFill>
          <a:schemeClr val="accent2">
            <a:hueOff val="-7341127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chemeClr val="tx1"/>
              </a:solidFill>
            </a:rPr>
            <a:t>Módulo de panel de gestión estratégica para el logro de competencias</a:t>
          </a:r>
          <a:endParaRPr lang="es-CL" sz="1600" kern="1200" dirty="0">
            <a:solidFill>
              <a:schemeClr val="tx1"/>
            </a:solidFill>
          </a:endParaRPr>
        </a:p>
      </dsp:txBody>
      <dsp:txXfrm>
        <a:off x="5845810" y="1269974"/>
        <a:ext cx="1936260" cy="2500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05D8C-8B2A-4BFF-8B1F-B3061817CEB6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707BE-7A68-48F4-B71F-F009DEFC46A0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09B5D-0B95-4EAE-BB43-D8394D167272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9A47-CA2A-473E-AFC5-8CDB296DC558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2725-46A2-41DC-AADC-35AC15814B9B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3483A-9DC3-42EC-B165-EA3848A59EE0}">
      <dsp:nvSpPr>
        <dsp:cNvPr id="0" name=""/>
        <dsp:cNvSpPr/>
      </dsp:nvSpPr>
      <dsp:spPr>
        <a:xfrm>
          <a:off x="1970524" y="545469"/>
          <a:ext cx="3733597" cy="3733597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29D4C-6040-4E4C-B6D3-1C9914BDFB2B}">
      <dsp:nvSpPr>
        <dsp:cNvPr id="0" name=""/>
        <dsp:cNvSpPr/>
      </dsp:nvSpPr>
      <dsp:spPr>
        <a:xfrm>
          <a:off x="2999782" y="1574727"/>
          <a:ext cx="1675081" cy="1675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i="1" kern="1200" smtClean="0">
              <a:solidFill>
                <a:srgbClr val="003399"/>
              </a:solidFill>
            </a:rPr>
            <a:t>Monitoreo y seguimiento de práctica final docente</a:t>
          </a:r>
          <a:endParaRPr lang="es-CL" sz="1500" b="1" i="1" kern="1200" dirty="0">
            <a:solidFill>
              <a:srgbClr val="003399"/>
            </a:solidFill>
          </a:endParaRPr>
        </a:p>
      </dsp:txBody>
      <dsp:txXfrm>
        <a:off x="3245092" y="1820037"/>
        <a:ext cx="1184461" cy="1184461"/>
      </dsp:txXfrm>
    </dsp:sp>
    <dsp:sp modelId="{5331716B-0964-488C-B041-EA374EA6B447}">
      <dsp:nvSpPr>
        <dsp:cNvPr id="0" name=""/>
        <dsp:cNvSpPr/>
      </dsp:nvSpPr>
      <dsp:spPr>
        <a:xfrm>
          <a:off x="3251044" y="1403"/>
          <a:ext cx="1172556" cy="11725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smtClean="0">
              <a:solidFill>
                <a:srgbClr val="003399"/>
              </a:solidFill>
            </a:rPr>
            <a:t>Protocolo de evaluación</a:t>
          </a:r>
          <a:endParaRPr lang="es-CL" sz="1000" kern="1200" dirty="0">
            <a:solidFill>
              <a:srgbClr val="003399"/>
            </a:solidFill>
          </a:endParaRPr>
        </a:p>
      </dsp:txBody>
      <dsp:txXfrm>
        <a:off x="3422761" y="173120"/>
        <a:ext cx="829122" cy="829122"/>
      </dsp:txXfrm>
    </dsp:sp>
    <dsp:sp modelId="{E84C9174-966F-40DE-A14A-F7865E9AFECA}">
      <dsp:nvSpPr>
        <dsp:cNvPr id="0" name=""/>
        <dsp:cNvSpPr/>
      </dsp:nvSpPr>
      <dsp:spPr>
        <a:xfrm>
          <a:off x="4831182" y="913696"/>
          <a:ext cx="1172556" cy="1172556"/>
        </a:xfrm>
        <a:prstGeom prst="ellipse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smtClean="0">
              <a:solidFill>
                <a:srgbClr val="003399"/>
              </a:solidFill>
            </a:rPr>
            <a:t>Instancia de evaluación</a:t>
          </a:r>
          <a:endParaRPr lang="es-CL" sz="1000" kern="1200" dirty="0">
            <a:solidFill>
              <a:srgbClr val="003399"/>
            </a:solidFill>
          </a:endParaRPr>
        </a:p>
      </dsp:txBody>
      <dsp:txXfrm>
        <a:off x="5002899" y="1085413"/>
        <a:ext cx="829122" cy="829122"/>
      </dsp:txXfrm>
    </dsp:sp>
    <dsp:sp modelId="{00345691-C2A3-4EB0-8627-7529EDF2E403}">
      <dsp:nvSpPr>
        <dsp:cNvPr id="0" name=""/>
        <dsp:cNvSpPr/>
      </dsp:nvSpPr>
      <dsp:spPr>
        <a:xfrm>
          <a:off x="4831182" y="2738282"/>
          <a:ext cx="1172556" cy="1172556"/>
        </a:xfrm>
        <a:prstGeom prst="ellipse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smtClean="0">
              <a:solidFill>
                <a:srgbClr val="003399"/>
              </a:solidFill>
            </a:rPr>
            <a:t>Evaluación por rúbrica</a:t>
          </a:r>
          <a:endParaRPr lang="es-CL" sz="1000" kern="1200" dirty="0">
            <a:solidFill>
              <a:srgbClr val="003399"/>
            </a:solidFill>
          </a:endParaRPr>
        </a:p>
      </dsp:txBody>
      <dsp:txXfrm>
        <a:off x="5002899" y="2909999"/>
        <a:ext cx="829122" cy="829122"/>
      </dsp:txXfrm>
    </dsp:sp>
    <dsp:sp modelId="{E47F3A4B-FE12-41EA-B67E-A4E4A290A38E}">
      <dsp:nvSpPr>
        <dsp:cNvPr id="0" name=""/>
        <dsp:cNvSpPr/>
      </dsp:nvSpPr>
      <dsp:spPr>
        <a:xfrm>
          <a:off x="3251044" y="3650575"/>
          <a:ext cx="1172556" cy="1172556"/>
        </a:xfrm>
        <a:prstGeom prst="ellipse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smtClean="0">
              <a:solidFill>
                <a:srgbClr val="003399"/>
              </a:solidFill>
            </a:rPr>
            <a:t>Retroalimentación de evaluador</a:t>
          </a:r>
          <a:endParaRPr lang="es-CL" sz="1000" kern="1200" dirty="0">
            <a:solidFill>
              <a:srgbClr val="003399"/>
            </a:solidFill>
          </a:endParaRPr>
        </a:p>
      </dsp:txBody>
      <dsp:txXfrm>
        <a:off x="3422761" y="3822292"/>
        <a:ext cx="829122" cy="829122"/>
      </dsp:txXfrm>
    </dsp:sp>
    <dsp:sp modelId="{4CE3D615-4593-4DAE-93E0-81EA57DF529E}">
      <dsp:nvSpPr>
        <dsp:cNvPr id="0" name=""/>
        <dsp:cNvSpPr/>
      </dsp:nvSpPr>
      <dsp:spPr>
        <a:xfrm>
          <a:off x="1670906" y="2738282"/>
          <a:ext cx="1172556" cy="1172556"/>
        </a:xfrm>
        <a:prstGeom prst="ellipse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>
              <a:solidFill>
                <a:srgbClr val="003399"/>
              </a:solidFill>
            </a:rPr>
            <a:t>Entrega de evidencia</a:t>
          </a:r>
          <a:endParaRPr lang="es-CL" sz="1100" kern="1200" dirty="0">
            <a:solidFill>
              <a:srgbClr val="003399"/>
            </a:solidFill>
          </a:endParaRPr>
        </a:p>
      </dsp:txBody>
      <dsp:txXfrm>
        <a:off x="1842623" y="2909999"/>
        <a:ext cx="829122" cy="829122"/>
      </dsp:txXfrm>
    </dsp:sp>
    <dsp:sp modelId="{847D41FA-3956-4D85-AE70-4A1956598884}">
      <dsp:nvSpPr>
        <dsp:cNvPr id="0" name=""/>
        <dsp:cNvSpPr/>
      </dsp:nvSpPr>
      <dsp:spPr>
        <a:xfrm>
          <a:off x="1670906" y="913696"/>
          <a:ext cx="1172556" cy="1172556"/>
        </a:xfrm>
        <a:prstGeom prst="ellips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>
              <a:solidFill>
                <a:srgbClr val="003399"/>
              </a:solidFill>
            </a:rPr>
            <a:t>Múltiples evaluadores: Tutor, mentor, externo, etc.</a:t>
          </a:r>
          <a:endParaRPr lang="es-CL" sz="1100" kern="1200" dirty="0">
            <a:solidFill>
              <a:srgbClr val="003399"/>
            </a:solidFill>
          </a:endParaRPr>
        </a:p>
      </dsp:txBody>
      <dsp:txXfrm>
        <a:off x="1842623" y="1085413"/>
        <a:ext cx="829122" cy="829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08B1-042F-4625-9D0E-828F933AF837}">
      <dsp:nvSpPr>
        <dsp:cNvPr id="0" name=""/>
        <dsp:cNvSpPr/>
      </dsp:nvSpPr>
      <dsp:spPr>
        <a:xfrm rot="5400000">
          <a:off x="-287508" y="288611"/>
          <a:ext cx="1916725" cy="1341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Entrega de evidencias</a:t>
          </a:r>
        </a:p>
      </dsp:txBody>
      <dsp:txXfrm rot="-5400000">
        <a:off x="2" y="671956"/>
        <a:ext cx="1341707" cy="575018"/>
      </dsp:txXfrm>
    </dsp:sp>
    <dsp:sp modelId="{D7A86496-6262-431E-A9E8-0E71193B3877}">
      <dsp:nvSpPr>
        <dsp:cNvPr id="0" name=""/>
        <dsp:cNvSpPr/>
      </dsp:nvSpPr>
      <dsp:spPr>
        <a:xfrm rot="5400000">
          <a:off x="3338373" y="-1995562"/>
          <a:ext cx="1245871" cy="5239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Por parte de los estudiantes</a:t>
          </a:r>
        </a:p>
      </dsp:txBody>
      <dsp:txXfrm rot="-5400000">
        <a:off x="1341708" y="61921"/>
        <a:ext cx="5178384" cy="1124235"/>
      </dsp:txXfrm>
    </dsp:sp>
    <dsp:sp modelId="{31AFE4E1-0F41-4762-8B82-C827D780349C}">
      <dsp:nvSpPr>
        <dsp:cNvPr id="0" name=""/>
        <dsp:cNvSpPr/>
      </dsp:nvSpPr>
      <dsp:spPr>
        <a:xfrm rot="5400000">
          <a:off x="-287508" y="2014134"/>
          <a:ext cx="1916725" cy="134170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Evaluación</a:t>
          </a:r>
          <a:endParaRPr lang="es-CL" sz="1300" kern="1200" dirty="0"/>
        </a:p>
      </dsp:txBody>
      <dsp:txXfrm rot="-5400000">
        <a:off x="2" y="2397479"/>
        <a:ext cx="1341707" cy="575018"/>
      </dsp:txXfrm>
    </dsp:sp>
    <dsp:sp modelId="{2B15FF19-B56B-4408-B689-36369A75FDBD}">
      <dsp:nvSpPr>
        <dsp:cNvPr id="0" name=""/>
        <dsp:cNvSpPr/>
      </dsp:nvSpPr>
      <dsp:spPr>
        <a:xfrm rot="5400000">
          <a:off x="3312648" y="-298208"/>
          <a:ext cx="1245871" cy="5239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Por parte de evaluadores</a:t>
          </a:r>
          <a:endParaRPr lang="es-CL" sz="2800" kern="1200" dirty="0"/>
        </a:p>
      </dsp:txBody>
      <dsp:txXfrm rot="-5400000">
        <a:off x="1315983" y="1759275"/>
        <a:ext cx="5178384" cy="1124235"/>
      </dsp:txXfrm>
    </dsp:sp>
    <dsp:sp modelId="{1C177DAC-9A62-48D6-A02D-D3A21B0B3D63}">
      <dsp:nvSpPr>
        <dsp:cNvPr id="0" name=""/>
        <dsp:cNvSpPr/>
      </dsp:nvSpPr>
      <dsp:spPr>
        <a:xfrm rot="5400000">
          <a:off x="-287508" y="3739657"/>
          <a:ext cx="1916725" cy="134170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Retroalimen-tación</a:t>
          </a:r>
          <a:endParaRPr lang="es-CL" sz="1100" kern="1200" dirty="0"/>
        </a:p>
      </dsp:txBody>
      <dsp:txXfrm rot="-5400000">
        <a:off x="2" y="4123002"/>
        <a:ext cx="1341707" cy="575018"/>
      </dsp:txXfrm>
    </dsp:sp>
    <dsp:sp modelId="{0DCDDFA8-F28F-4E65-80FA-0E0FD6DC8BE1}">
      <dsp:nvSpPr>
        <dsp:cNvPr id="0" name=""/>
        <dsp:cNvSpPr/>
      </dsp:nvSpPr>
      <dsp:spPr>
        <a:xfrm rot="5400000">
          <a:off x="3338373" y="1455483"/>
          <a:ext cx="1245871" cy="5239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Por parte de evaluadores</a:t>
          </a:r>
          <a:endParaRPr lang="es-CL" sz="2800" kern="1200" dirty="0"/>
        </a:p>
      </dsp:txBody>
      <dsp:txXfrm rot="-5400000">
        <a:off x="1341708" y="3512966"/>
        <a:ext cx="5178384" cy="1124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6C1F5-ACF2-4D63-9875-A3DD8515D4A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Opiniones tutores </a:t>
          </a:r>
          <a:endParaRPr lang="es-ES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30955-1EA0-4F71-B99F-B4A2C0ED3969}">
      <dsp:nvSpPr>
        <dsp:cNvPr id="0" name=""/>
        <dsp:cNvSpPr/>
      </dsp:nvSpPr>
      <dsp:spPr>
        <a:xfrm rot="10800000">
          <a:off x="1171080" y="1575"/>
          <a:ext cx="6216750" cy="2069625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547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</a:rPr>
            <a:t>Sobre el proceso de evaluación: </a:t>
          </a:r>
          <a:endParaRPr lang="es-ES" sz="2400" kern="120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</a:rPr>
            <a:t>Mecanismo inmediato de comunicación entre practicante y tutor</a:t>
          </a:r>
          <a:endParaRPr lang="es-ES" sz="1800" kern="120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</a:rPr>
            <a:t>Formalización de las retroalimentaciones realidad </a:t>
          </a:r>
          <a:endParaRPr lang="es-ES" sz="1800" kern="120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Permite el acceso a las retroalimentaciones en cualquier momento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1688486" y="1575"/>
        <a:ext cx="5699344" cy="2069625"/>
      </dsp:txXfrm>
    </dsp:sp>
    <dsp:sp modelId="{F653C144-F8C8-4876-8584-FAAF0815878D}">
      <dsp:nvSpPr>
        <dsp:cNvPr id="0" name=""/>
        <dsp:cNvSpPr/>
      </dsp:nvSpPr>
      <dsp:spPr>
        <a:xfrm>
          <a:off x="841769" y="335043"/>
          <a:ext cx="1402688" cy="14026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09C4A-6236-4562-BF2D-D867DAC2790B}">
      <dsp:nvSpPr>
        <dsp:cNvPr id="0" name=""/>
        <dsp:cNvSpPr/>
      </dsp:nvSpPr>
      <dsp:spPr>
        <a:xfrm rot="10800000">
          <a:off x="1171080" y="2489913"/>
          <a:ext cx="6216750" cy="2034473"/>
        </a:xfrm>
        <a:prstGeom prst="homePlate">
          <a:avLst/>
        </a:prstGeom>
        <a:solidFill>
          <a:schemeClr val="accent2">
            <a:shade val="50000"/>
            <a:hueOff val="-9250"/>
            <a:satOff val="7192"/>
            <a:lumOff val="381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547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Sobre el uso del recurso: </a:t>
          </a:r>
          <a:endParaRPr lang="es-ES" sz="24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</a:rPr>
            <a:t>Facilidad de uso de la plataforma</a:t>
          </a:r>
          <a:endParaRPr lang="es-ES" sz="1800" kern="120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</a:rPr>
            <a:t>Acercamiento al uso de TIC´s </a:t>
          </a:r>
          <a:endParaRPr lang="es-ES" sz="1800" kern="120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</a:rPr>
            <a:t>Economía: reduce gasto papel </a:t>
          </a:r>
          <a:endParaRPr lang="es-ES" sz="1800" kern="1200">
            <a:solidFill>
              <a:schemeClr val="tx1"/>
            </a:solidFill>
          </a:endParaRPr>
        </a:p>
      </dsp:txBody>
      <dsp:txXfrm rot="10800000">
        <a:off x="1679698" y="2489913"/>
        <a:ext cx="5708132" cy="2034473"/>
      </dsp:txXfrm>
    </dsp:sp>
    <dsp:sp modelId="{D8CD4EA7-0253-41AD-B37A-732FE679E60B}">
      <dsp:nvSpPr>
        <dsp:cNvPr id="0" name=""/>
        <dsp:cNvSpPr/>
      </dsp:nvSpPr>
      <dsp:spPr>
        <a:xfrm>
          <a:off x="841769" y="2805806"/>
          <a:ext cx="1402688" cy="14026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D464CE1-CDE5-49C5-B0FA-2623813EC686}" type="datetimeFigureOut">
              <a:rPr lang="es-CL" smtClean="0"/>
              <a:t>29-07-15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08C36A-CDF7-4378-8A8F-96A62B2EFD67}" type="slidenum">
              <a:rPr lang="es-CL" smtClean="0"/>
              <a:t>‹Nr.›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9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21E6-4C04-4B12-80C8-2D40B10C6343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4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C36A-CDF7-4378-8A8F-96A62B2EFD67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C36A-CDF7-4378-8A8F-96A62B2EFD67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CL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9301-C29E-43AB-90A9-87240677F7EF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A08C-A483-4F64-8D38-2B22B41BF6C2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1C16-9113-4F80-ACDD-B7F1D2CEE961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1691-F430-4795-8402-30491042D491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0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2529-DAB0-4DCC-85F2-62957CBB7C19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5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5A1F-59EB-44F1-9D55-E9797229A561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9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D731-D927-45FE-894D-B16D484DF899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06F8-5AA7-46F6-A977-0B6CD4162F4F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DBF4-038A-4576-A63D-2D459C4610A4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B61D-A0C2-40F8-A1E7-9C0A80F8CB92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CL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4962-DE47-4435-AEBE-3935FC8ABAEB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CL" dirty="0">
              <a:solidFill>
                <a:srgbClr val="2F2B2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9069D233-6523-4038-A012-220172462B7D}" type="slidenum">
              <a:rPr lang="es-CL">
                <a:solidFill>
                  <a:srgbClr val="2F2B20"/>
                </a:solidFill>
              </a:rPr>
              <a:pPr>
                <a:defRPr/>
              </a:pPr>
              <a:t>‹Nr.›</a:t>
            </a:fld>
            <a:endParaRPr lang="es-C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7.png"/><Relationship Id="rId10" Type="http://schemas.openxmlformats.org/officeDocument/2006/relationships/image" Target="../media/image8.wmf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37785" y="1743580"/>
            <a:ext cx="833420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cap="small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Plataforma de Evaluación, Monitoreo y Seguimiento </a:t>
            </a:r>
          </a:p>
          <a:p>
            <a:pPr algn="ctr">
              <a:defRPr/>
            </a:pPr>
            <a:r>
              <a:rPr lang="es-ES" sz="4400" b="1" cap="small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5400" b="1" cap="small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Práctica Final Docente</a:t>
            </a:r>
            <a:endParaRPr lang="es-ES" sz="4400" b="1" cap="small" dirty="0" smtClean="0">
              <a:solidFill>
                <a:srgbClr val="00478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3446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cap="small" dirty="0" smtClean="0">
                <a:solidFill>
                  <a:srgbClr val="0047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  <a:r>
              <a:rPr lang="es-ES" sz="3600" b="1" cap="small" dirty="0" smtClean="0">
                <a:solidFill>
                  <a:srgbClr val="00478E"/>
                </a:solidFill>
              </a:rPr>
              <a:t> de Evaluación, Monitoreo y Seguimiento Práctica Docente Final 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03196"/>
              </p:ext>
            </p:extLst>
          </p:nvPr>
        </p:nvGraphicFramePr>
        <p:xfrm>
          <a:off x="0" y="1244954"/>
          <a:ext cx="9192069" cy="561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61986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78671-BAB5-4FFA-857C-19BDA015A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F378671-BAB5-4FFA-857C-19BDA015A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9523B-E76B-4B9E-A4AD-65FD24F18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8D9523B-E76B-4B9E-A4AD-65FD24F18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015DC-8EA0-4B03-A5A8-EFCB4127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20015DC-8EA0-4B03-A5A8-EFCB4127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AE0C29-4F05-4127-9946-C9D312E2C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BAE0C29-4F05-4127-9946-C9D312E2C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BCDFB7-FF66-4B91-A9F5-C9437CAC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6BCDFB7-FF66-4B91-A9F5-C9437CAC1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A5E76-56C9-4476-93E8-199DC8C3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FBA5E76-56C9-4476-93E8-199DC8C3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F8089-50C1-4E12-A728-1A7F11DE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A6F8089-50C1-4E12-A728-1A7F11DE6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88285-CD75-456B-945E-EB7FA21E7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EAB88285-CD75-456B-945E-EB7FA21E7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F0501-0B6E-4F9F-B359-EE778D9C1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95F0501-0B6E-4F9F-B359-EE778D9C1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F5D81-6AD3-420C-8ABB-97D873330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27F5D81-6AD3-420C-8ABB-97D873330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07B98E-2462-4713-A09F-5405819CF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C07B98E-2462-4713-A09F-5405819CF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16FF7-D72F-4034-A6DC-71DA9A67B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0216FF7-D72F-4034-A6DC-71DA9A67B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B5D8C5-DEC3-4A1C-A6FC-883B34EF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3DB5D8C5-DEC3-4A1C-A6FC-883B34EF4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328216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718757"/>
              </p:ext>
            </p:extLst>
          </p:nvPr>
        </p:nvGraphicFramePr>
        <p:xfrm>
          <a:off x="251520" y="1340768"/>
          <a:ext cx="85792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504111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F6DD24-931E-45F7-9E93-23E3A609F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5F6DD24-931E-45F7-9E93-23E3A609F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628C7-606B-4858-86CD-1A0E0A21C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A1628C7-606B-4858-86CD-1A0E0A21C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F8CDAC-02BE-42E8-A746-0F990EF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CF8CDAC-02BE-42E8-A746-0F990EF86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EA480-0555-4882-8D67-C93086DB4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BBEA480-0555-4882-8D67-C93086DB4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EF0D1-3255-45A0-AE5F-370DE16D1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82EEF0D1-3255-45A0-AE5F-370DE16D1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5A302-B830-4B95-ADDF-5B899428C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8F5A302-B830-4B95-ADDF-5B899428C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10D26-9C3D-4B6D-895C-211C7843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6310D26-9C3D-4B6D-895C-211C7843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FCB-E9B5-4D48-A2BC-4368781C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A1A6CFCB-E9B5-4D48-A2BC-4368781C5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F6E0A-855D-46B7-A2B0-1DE0306A6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1B9F6E0A-855D-46B7-A2B0-1DE0306A6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37236-B596-4CB0-BDE9-61ECFCC6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64A37236-B596-4CB0-BDE9-61ECFCC6B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AF763-B11E-417C-B032-312333A74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9E1AF763-B11E-417C-B032-312333A74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E9ADC-7DFF-434B-BABD-FBB3D8EF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C02E9ADC-7DFF-434B-BABD-FBB3D8EF1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40453-709C-4E83-B99E-35D5CEA2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E5440453-709C-4E83-B99E-35D5CEA23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75163-E0C8-4B65-B976-D9571D347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E3A75163-E0C8-4B65-B976-D9571D347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512" y="2564904"/>
            <a:ext cx="8964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8000" b="1" cap="small" dirty="0" smtClean="0">
                <a:solidFill>
                  <a:srgbClr val="00478E"/>
                </a:solidFill>
              </a:rPr>
              <a:t>Funcionalidades</a:t>
            </a:r>
            <a:r>
              <a:rPr lang="es-ES" sz="6600" b="1" cap="small" dirty="0" smtClean="0">
                <a:solidFill>
                  <a:srgbClr val="00478E"/>
                </a:solidFill>
              </a:rPr>
              <a:t> </a:t>
            </a:r>
            <a:r>
              <a:rPr lang="es-ES" sz="6000" b="1" cap="small" dirty="0" smtClean="0">
                <a:solidFill>
                  <a:srgbClr val="00478E"/>
                </a:solidFill>
              </a:rPr>
              <a:t>Sistema de Plataforma</a:t>
            </a:r>
          </a:p>
        </p:txBody>
      </p:sp>
    </p:spTree>
    <p:extLst>
      <p:ext uri="{BB962C8B-B14F-4D97-AF65-F5344CB8AC3E}">
        <p14:creationId xmlns:p14="http://schemas.microsoft.com/office/powerpoint/2010/main" val="256523183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576" y="725795"/>
            <a:ext cx="61206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cap="small" dirty="0" smtClean="0">
                <a:solidFill>
                  <a:srgbClr val="00478E"/>
                </a:solidFill>
              </a:rPr>
              <a:t>Sistema de Evaluación y Monitoreo de Práctica Final Docente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06188534"/>
              </p:ext>
            </p:extLst>
          </p:nvPr>
        </p:nvGraphicFramePr>
        <p:xfrm>
          <a:off x="827584" y="1700808"/>
          <a:ext cx="81003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676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5786" y="836712"/>
            <a:ext cx="5730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00478E"/>
                </a:solidFill>
              </a:rPr>
              <a:t>Proceso de evaluación de práctica final docente</a:t>
            </a:r>
            <a:endParaRPr lang="es-ES" sz="2400" b="1" dirty="0" smtClean="0">
              <a:solidFill>
                <a:srgbClr val="00478E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85109159"/>
              </p:ext>
            </p:extLst>
          </p:nvPr>
        </p:nvGraphicFramePr>
        <p:xfrm>
          <a:off x="539552" y="1667709"/>
          <a:ext cx="76746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11922" r="19969" b="4712"/>
          <a:stretch/>
        </p:blipFill>
        <p:spPr bwMode="auto">
          <a:xfrm>
            <a:off x="6647256" y="1667709"/>
            <a:ext cx="2507089" cy="193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11945" r="25237" b="4149"/>
          <a:stretch/>
        </p:blipFill>
        <p:spPr bwMode="auto">
          <a:xfrm>
            <a:off x="6647256" y="4149080"/>
            <a:ext cx="2463712" cy="232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12332" r="30349" b="7978"/>
          <a:stretch/>
        </p:blipFill>
        <p:spPr bwMode="auto">
          <a:xfrm>
            <a:off x="92250" y="3933056"/>
            <a:ext cx="2145877" cy="241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11096" r="42580" b="47067"/>
          <a:stretch/>
        </p:blipFill>
        <p:spPr bwMode="auto">
          <a:xfrm>
            <a:off x="122107" y="1667709"/>
            <a:ext cx="2145877" cy="1663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00846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29D4C-6040-4E4C-B6D3-1C9914BDF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2A29D4C-6040-4E4C-B6D3-1C9914BDF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31716B-0964-488C-B041-EA374EA6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331716B-0964-488C-B041-EA374EA6B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3483A-9DC3-42EC-B165-EA3848A59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413483A-9DC3-42EC-B165-EA3848A59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4C9174-966F-40DE-A14A-F7865E9A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84C9174-966F-40DE-A14A-F7865E9A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72725-46A2-41DC-AADC-35AC1581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B472725-46A2-41DC-AADC-35AC1581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45691-C2A3-4EB0-8627-7529EDF2E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00345691-C2A3-4EB0-8627-7529EDF2E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9D9A47-CA2A-473E-AFC5-8CDB296D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29D9A47-CA2A-473E-AFC5-8CDB296D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7F3A4B-FE12-41EA-B67E-A4E4A290A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E47F3A4B-FE12-41EA-B67E-A4E4A290A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09B5D-0B95-4EAE-BB43-D8394D167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8309B5D-0B95-4EAE-BB43-D8394D167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E3D615-4593-4DAE-93E0-81EA57DF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4CE3D615-4593-4DAE-93E0-81EA57DF5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6707BE-7A68-48F4-B71F-F009DEFC4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426707BE-7A68-48F4-B71F-F009DEFC4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7D41FA-3956-4D85-AE70-4A1956598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847D41FA-3956-4D85-AE70-4A1956598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05D8C-8B2A-4BFF-8B1F-B3061817C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9A405D8C-8B2A-4BFF-8B1F-B3061817C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5786" y="694437"/>
            <a:ext cx="5334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3600" b="1" cap="small" dirty="0" smtClean="0">
                <a:solidFill>
                  <a:srgbClr val="00478E"/>
                </a:solidFill>
              </a:rPr>
              <a:t>Proceso de Evaluación</a:t>
            </a:r>
            <a:endParaRPr lang="es-ES" sz="3600" b="1" cap="small" dirty="0" smtClean="0">
              <a:solidFill>
                <a:srgbClr val="00478E"/>
              </a:solidFill>
            </a:endParaRPr>
          </a:p>
        </p:txBody>
      </p:sp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018297665"/>
              </p:ext>
            </p:extLst>
          </p:nvPr>
        </p:nvGraphicFramePr>
        <p:xfrm>
          <a:off x="251520" y="1371303"/>
          <a:ext cx="6580910" cy="536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3" descr="C:\Users\crit\AppData\Local\Microsoft\Windows\Temporary Internet Files\Content.IE5\BUU0UYBV\MC900434901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93" y="3015209"/>
            <a:ext cx="989855" cy="9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rit\AppData\Local\Microsoft\Windows\Temporary Internet Files\Content.IE5\B3JE41M2\MC9000890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92" y="1271252"/>
            <a:ext cx="1041675" cy="12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Flecha izquierda"/>
          <p:cNvSpPr/>
          <p:nvPr/>
        </p:nvSpPr>
        <p:spPr>
          <a:xfrm>
            <a:off x="6588224" y="1806496"/>
            <a:ext cx="864096" cy="494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12" name="10 Flecha izquierda"/>
          <p:cNvSpPr/>
          <p:nvPr/>
        </p:nvSpPr>
        <p:spPr>
          <a:xfrm>
            <a:off x="6300193" y="3301949"/>
            <a:ext cx="1144900" cy="49492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pic>
        <p:nvPicPr>
          <p:cNvPr id="13" name="Picture 5" descr="C:\Users\crit\AppData\Local\Microsoft\Windows\Temporary Internet Files\Content.IE5\B3JE41M2\MC9000890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23" y="5373216"/>
            <a:ext cx="761265" cy="8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rit\AppData\Local\Microsoft\Windows\Temporary Internet Files\Content.IE5\BUU0UYBV\MC90043490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15" y="4127212"/>
            <a:ext cx="862964" cy="8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3 Flecha curvada hacia la izquierda"/>
          <p:cNvSpPr/>
          <p:nvPr/>
        </p:nvSpPr>
        <p:spPr>
          <a:xfrm>
            <a:off x="8350096" y="4869159"/>
            <a:ext cx="273342" cy="7846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6" name="16 Flecha curvada hacia la izquierda"/>
          <p:cNvSpPr/>
          <p:nvPr/>
        </p:nvSpPr>
        <p:spPr>
          <a:xfrm flipH="1">
            <a:off x="6854496" y="4869160"/>
            <a:ext cx="276854" cy="7846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08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B708B1-042F-4625-9D0E-828F933AF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9B708B1-042F-4625-9D0E-828F933AF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86496-6262-431E-A9E8-0E71193B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7A86496-6262-431E-A9E8-0E71193B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AFE4E1-0F41-4762-8B82-C827D7803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1AFE4E1-0F41-4762-8B82-C827D7803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15FF19-B56B-4408-B689-36369A75F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2B15FF19-B56B-4408-B689-36369A75F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177DAC-9A62-48D6-A02D-D3A21B0B3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C177DAC-9A62-48D6-A02D-D3A21B0B3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CDDFA8-F28F-4E65-80FA-0E0FD6DC8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0DCDDFA8-F28F-4E65-80FA-0E0FD6DC8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782257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37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7614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s</a:t>
            </a:r>
            <a:r>
              <a:rPr lang="es-ES" dirty="0" err="1" smtClean="0"/>
              <a:t>eprad.ucv.cl</a:t>
            </a:r>
            <a:r>
              <a:rPr lang="es-E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989486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334</Words>
  <Application>Microsoft Macintosh PowerPoint</Application>
  <PresentationFormat>Presentación en pantalla (4:3)</PresentationFormat>
  <Paragraphs>70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PUCV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Y SEGUIMIENTO EBA</dc:title>
  <dc:creator>Pedagogía</dc:creator>
  <cp:lastModifiedBy>Ricardo Iglesias</cp:lastModifiedBy>
  <cp:revision>193</cp:revision>
  <cp:lastPrinted>2014-03-21T15:38:46Z</cp:lastPrinted>
  <dcterms:created xsi:type="dcterms:W3CDTF">2013-10-30T13:38:15Z</dcterms:created>
  <dcterms:modified xsi:type="dcterms:W3CDTF">2015-07-30T01:08:29Z</dcterms:modified>
</cp:coreProperties>
</file>